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 id="2147483651" r:id="rId3"/>
    <p:sldMasterId id="2147483685" r:id="rId4"/>
  </p:sldMasterIdLst>
  <p:notesMasterIdLst>
    <p:notesMasterId r:id="rId6"/>
  </p:notesMasterIdLst>
  <p:sldIdLst>
    <p:sldId id="256" r:id="rId5"/>
  </p:sldIdLst>
  <p:sldSz cx="25203150" cy="360045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Narrow" pitchFamily="34" charset="0"/>
        <a:ea typeface="+mn-ea"/>
        <a:cs typeface="+mn-cs"/>
      </a:defRPr>
    </a:lvl1pPr>
    <a:lvl2pPr marL="363538" indent="93663" algn="l" rtl="0" eaLnBrk="0" fontAlgn="base" hangingPunct="0">
      <a:spcBef>
        <a:spcPct val="0"/>
      </a:spcBef>
      <a:spcAft>
        <a:spcPct val="0"/>
      </a:spcAft>
      <a:defRPr sz="2400" kern="1200">
        <a:solidFill>
          <a:schemeClr val="tx1"/>
        </a:solidFill>
        <a:latin typeface="Arial Narrow" pitchFamily="34" charset="0"/>
        <a:ea typeface="+mn-ea"/>
        <a:cs typeface="+mn-cs"/>
      </a:defRPr>
    </a:lvl2pPr>
    <a:lvl3pPr marL="727075" indent="187325" algn="l" rtl="0" eaLnBrk="0" fontAlgn="base" hangingPunct="0">
      <a:spcBef>
        <a:spcPct val="0"/>
      </a:spcBef>
      <a:spcAft>
        <a:spcPct val="0"/>
      </a:spcAft>
      <a:defRPr sz="2400" kern="1200">
        <a:solidFill>
          <a:schemeClr val="tx1"/>
        </a:solidFill>
        <a:latin typeface="Arial Narrow" pitchFamily="34" charset="0"/>
        <a:ea typeface="+mn-ea"/>
        <a:cs typeface="+mn-cs"/>
      </a:defRPr>
    </a:lvl3pPr>
    <a:lvl4pPr marL="1092200" indent="279400" algn="l" rtl="0" eaLnBrk="0" fontAlgn="base" hangingPunct="0">
      <a:spcBef>
        <a:spcPct val="0"/>
      </a:spcBef>
      <a:spcAft>
        <a:spcPct val="0"/>
      </a:spcAft>
      <a:defRPr sz="2400" kern="1200">
        <a:solidFill>
          <a:schemeClr val="tx1"/>
        </a:solidFill>
        <a:latin typeface="Arial Narrow" pitchFamily="34" charset="0"/>
        <a:ea typeface="+mn-ea"/>
        <a:cs typeface="+mn-cs"/>
      </a:defRPr>
    </a:lvl4pPr>
    <a:lvl5pPr marL="1455738" indent="373063" algn="l" rtl="0" eaLnBrk="0" fontAlgn="base" hangingPunct="0">
      <a:spcBef>
        <a:spcPct val="0"/>
      </a:spcBef>
      <a:spcAft>
        <a:spcPct val="0"/>
      </a:spcAft>
      <a:defRPr sz="2400" kern="1200">
        <a:solidFill>
          <a:schemeClr val="tx1"/>
        </a:solidFill>
        <a:latin typeface="Arial Narrow" pitchFamily="34" charset="0"/>
        <a:ea typeface="+mn-ea"/>
        <a:cs typeface="+mn-cs"/>
      </a:defRPr>
    </a:lvl5pPr>
    <a:lvl6pPr marL="2286000" algn="l" defTabSz="914400" rtl="0" eaLnBrk="1" latinLnBrk="0" hangingPunct="1">
      <a:defRPr sz="2400" kern="1200">
        <a:solidFill>
          <a:schemeClr val="tx1"/>
        </a:solidFill>
        <a:latin typeface="Arial Narrow" pitchFamily="34" charset="0"/>
        <a:ea typeface="+mn-ea"/>
        <a:cs typeface="+mn-cs"/>
      </a:defRPr>
    </a:lvl6pPr>
    <a:lvl7pPr marL="2743200" algn="l" defTabSz="914400" rtl="0" eaLnBrk="1" latinLnBrk="0" hangingPunct="1">
      <a:defRPr sz="2400" kern="1200">
        <a:solidFill>
          <a:schemeClr val="tx1"/>
        </a:solidFill>
        <a:latin typeface="Arial Narrow" pitchFamily="34" charset="0"/>
        <a:ea typeface="+mn-ea"/>
        <a:cs typeface="+mn-cs"/>
      </a:defRPr>
    </a:lvl7pPr>
    <a:lvl8pPr marL="3200400" algn="l" defTabSz="914400" rtl="0" eaLnBrk="1" latinLnBrk="0" hangingPunct="1">
      <a:defRPr sz="2400" kern="1200">
        <a:solidFill>
          <a:schemeClr val="tx1"/>
        </a:solidFill>
        <a:latin typeface="Arial Narrow" pitchFamily="34" charset="0"/>
        <a:ea typeface="+mn-ea"/>
        <a:cs typeface="+mn-cs"/>
      </a:defRPr>
    </a:lvl8pPr>
    <a:lvl9pPr marL="3657600" algn="l" defTabSz="914400" rtl="0" eaLnBrk="1" latinLnBrk="0" hangingPunct="1">
      <a:defRPr sz="2400" kern="1200">
        <a:solidFill>
          <a:schemeClr val="tx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2884">
          <p15:clr>
            <a:srgbClr val="A4A3A4"/>
          </p15:clr>
        </p15:guide>
        <p15:guide id="2" orient="horz" pos="22187">
          <p15:clr>
            <a:srgbClr val="A4A3A4"/>
          </p15:clr>
        </p15:guide>
        <p15:guide id="3" pos="252">
          <p15:clr>
            <a:srgbClr val="A4A3A4"/>
          </p15:clr>
        </p15:guide>
        <p15:guide id="4" pos="7768">
          <p15:clr>
            <a:srgbClr val="A4A3A4"/>
          </p15:clr>
        </p15:guide>
        <p15:guide id="5" pos="8056">
          <p15:clr>
            <a:srgbClr val="A4A3A4"/>
          </p15:clr>
        </p15:guide>
        <p15:guide id="6" pos="1557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003300"/>
    <a:srgbClr val="3399FF"/>
    <a:srgbClr val="0066FF"/>
    <a:srgbClr val="FF9900"/>
    <a:srgbClr val="CC0000"/>
    <a:srgbClr val="9933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Koyu Stil 1 - Vurgu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Koyu Stil 1 - Vurgu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Koyu Stil 1 - Vurgu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Koyu Stil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5BE263C-DBD7-4A20-BB59-AAB30ACAA65A}" styleName="Orta Stil 3 - Vurgu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9880" autoAdjust="0"/>
  </p:normalViewPr>
  <p:slideViewPr>
    <p:cSldViewPr snapToGrid="0" snapToObjects="1">
      <p:cViewPr>
        <p:scale>
          <a:sx n="49" d="100"/>
          <a:sy n="49" d="100"/>
        </p:scale>
        <p:origin x="365" y="-557"/>
      </p:cViewPr>
      <p:guideLst>
        <p:guide orient="horz" pos="2884"/>
        <p:guide orient="horz" pos="22187"/>
        <p:guide pos="252"/>
        <p:guide pos="7768"/>
        <p:guide pos="8056"/>
        <p:guide pos="1557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505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8196" name="Rectangle 4"/>
          <p:cNvSpPr>
            <a:spLocks noGrp="1" noRot="1" noChangeAspect="1" noChangeArrowheads="1" noTextEdit="1"/>
          </p:cNvSpPr>
          <p:nvPr>
            <p:ph type="sldImg" idx="2"/>
          </p:nvPr>
        </p:nvSpPr>
        <p:spPr bwMode="auto">
          <a:xfrm>
            <a:off x="2228850" y="685800"/>
            <a:ext cx="24003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05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05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505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DC60A6D2-A986-4A4B-B01F-153A1A355732}" type="slidenum">
              <a:rPr lang="en-US" altLang="tr-TR"/>
              <a:pPr>
                <a:defRPr/>
              </a:pPr>
              <a:t>‹#›</a:t>
            </a:fld>
            <a:endParaRPr lang="en-US" altLang="tr-TR"/>
          </a:p>
        </p:txBody>
      </p:sp>
    </p:spTree>
    <p:extLst>
      <p:ext uri="{BB962C8B-B14F-4D97-AF65-F5344CB8AC3E}">
        <p14:creationId xmlns:p14="http://schemas.microsoft.com/office/powerpoint/2010/main" val="1625254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363538" algn="l" rtl="0" eaLnBrk="0" fontAlgn="base" hangingPunct="0">
      <a:spcBef>
        <a:spcPct val="30000"/>
      </a:spcBef>
      <a:spcAft>
        <a:spcPct val="0"/>
      </a:spcAft>
      <a:defRPr sz="1000" kern="1200">
        <a:solidFill>
          <a:schemeClr val="tx1"/>
        </a:solidFill>
        <a:latin typeface="Arial" charset="0"/>
        <a:ea typeface="+mn-ea"/>
        <a:cs typeface="+mn-cs"/>
      </a:defRPr>
    </a:lvl2pPr>
    <a:lvl3pPr marL="727075" algn="l" rtl="0" eaLnBrk="0" fontAlgn="base" hangingPunct="0">
      <a:spcBef>
        <a:spcPct val="30000"/>
      </a:spcBef>
      <a:spcAft>
        <a:spcPct val="0"/>
      </a:spcAft>
      <a:defRPr sz="1000" kern="1200">
        <a:solidFill>
          <a:schemeClr val="tx1"/>
        </a:solidFill>
        <a:latin typeface="Arial" charset="0"/>
        <a:ea typeface="+mn-ea"/>
        <a:cs typeface="+mn-cs"/>
      </a:defRPr>
    </a:lvl3pPr>
    <a:lvl4pPr marL="1092200" algn="l" rtl="0" eaLnBrk="0" fontAlgn="base" hangingPunct="0">
      <a:spcBef>
        <a:spcPct val="30000"/>
      </a:spcBef>
      <a:spcAft>
        <a:spcPct val="0"/>
      </a:spcAft>
      <a:defRPr sz="1000" kern="1200">
        <a:solidFill>
          <a:schemeClr val="tx1"/>
        </a:solidFill>
        <a:latin typeface="Arial" charset="0"/>
        <a:ea typeface="+mn-ea"/>
        <a:cs typeface="+mn-cs"/>
      </a:defRPr>
    </a:lvl4pPr>
    <a:lvl5pPr marL="1455738" algn="l" rtl="0" eaLnBrk="0" fontAlgn="base" hangingPunct="0">
      <a:spcBef>
        <a:spcPct val="30000"/>
      </a:spcBef>
      <a:spcAft>
        <a:spcPct val="0"/>
      </a:spcAft>
      <a:defRPr sz="1000" kern="1200">
        <a:solidFill>
          <a:schemeClr val="tx1"/>
        </a:solidFill>
        <a:latin typeface="Arial" charset="0"/>
        <a:ea typeface="+mn-ea"/>
        <a:cs typeface="+mn-cs"/>
      </a:defRPr>
    </a:lvl5pPr>
    <a:lvl6pPr marL="1821485" algn="l" defTabSz="728594" rtl="0" eaLnBrk="1" latinLnBrk="0" hangingPunct="1">
      <a:defRPr sz="1000" kern="1200">
        <a:solidFill>
          <a:schemeClr val="tx1"/>
        </a:solidFill>
        <a:latin typeface="+mn-lt"/>
        <a:ea typeface="+mn-ea"/>
        <a:cs typeface="+mn-cs"/>
      </a:defRPr>
    </a:lvl6pPr>
    <a:lvl7pPr marL="2185782" algn="l" defTabSz="728594" rtl="0" eaLnBrk="1" latinLnBrk="0" hangingPunct="1">
      <a:defRPr sz="1000" kern="1200">
        <a:solidFill>
          <a:schemeClr val="tx1"/>
        </a:solidFill>
        <a:latin typeface="+mn-lt"/>
        <a:ea typeface="+mn-ea"/>
        <a:cs typeface="+mn-cs"/>
      </a:defRPr>
    </a:lvl7pPr>
    <a:lvl8pPr marL="2550079" algn="l" defTabSz="728594" rtl="0" eaLnBrk="1" latinLnBrk="0" hangingPunct="1">
      <a:defRPr sz="1000" kern="1200">
        <a:solidFill>
          <a:schemeClr val="tx1"/>
        </a:solidFill>
        <a:latin typeface="+mn-lt"/>
        <a:ea typeface="+mn-ea"/>
        <a:cs typeface="+mn-cs"/>
      </a:defRPr>
    </a:lvl8pPr>
    <a:lvl9pPr marL="2914376" algn="l" defTabSz="728594"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Narrow" pitchFamily="34" charset="0"/>
              </a:defRPr>
            </a:lvl1pPr>
            <a:lvl2pPr marL="742950" indent="-285750">
              <a:defRPr sz="2400">
                <a:solidFill>
                  <a:schemeClr val="tx1"/>
                </a:solidFill>
                <a:latin typeface="Arial Narrow" pitchFamily="34" charset="0"/>
              </a:defRPr>
            </a:lvl2pPr>
            <a:lvl3pPr marL="1143000" indent="-228600">
              <a:defRPr sz="2400">
                <a:solidFill>
                  <a:schemeClr val="tx1"/>
                </a:solidFill>
                <a:latin typeface="Arial Narrow" pitchFamily="34" charset="0"/>
              </a:defRPr>
            </a:lvl3pPr>
            <a:lvl4pPr marL="1600200" indent="-228600">
              <a:defRPr sz="2400">
                <a:solidFill>
                  <a:schemeClr val="tx1"/>
                </a:solidFill>
                <a:latin typeface="Arial Narrow" pitchFamily="34" charset="0"/>
              </a:defRPr>
            </a:lvl4pPr>
            <a:lvl5pPr marL="2057400" indent="-228600">
              <a:defRPr sz="2400">
                <a:solidFill>
                  <a:schemeClr val="tx1"/>
                </a:solidFill>
                <a:latin typeface="Arial Narrow" pitchFamily="34" charset="0"/>
              </a:defRPr>
            </a:lvl5pPr>
            <a:lvl6pPr marL="2514600" indent="-228600" eaLnBrk="0" fontAlgn="base" hangingPunct="0">
              <a:spcBef>
                <a:spcPct val="0"/>
              </a:spcBef>
              <a:spcAft>
                <a:spcPct val="0"/>
              </a:spcAft>
              <a:defRPr sz="2400">
                <a:solidFill>
                  <a:schemeClr val="tx1"/>
                </a:solidFill>
                <a:latin typeface="Arial Narrow" pitchFamily="34" charset="0"/>
              </a:defRPr>
            </a:lvl6pPr>
            <a:lvl7pPr marL="2971800" indent="-228600" eaLnBrk="0" fontAlgn="base" hangingPunct="0">
              <a:spcBef>
                <a:spcPct val="0"/>
              </a:spcBef>
              <a:spcAft>
                <a:spcPct val="0"/>
              </a:spcAft>
              <a:defRPr sz="2400">
                <a:solidFill>
                  <a:schemeClr val="tx1"/>
                </a:solidFill>
                <a:latin typeface="Arial Narrow" pitchFamily="34" charset="0"/>
              </a:defRPr>
            </a:lvl7pPr>
            <a:lvl8pPr marL="3429000" indent="-228600" eaLnBrk="0" fontAlgn="base" hangingPunct="0">
              <a:spcBef>
                <a:spcPct val="0"/>
              </a:spcBef>
              <a:spcAft>
                <a:spcPct val="0"/>
              </a:spcAft>
              <a:defRPr sz="2400">
                <a:solidFill>
                  <a:schemeClr val="tx1"/>
                </a:solidFill>
                <a:latin typeface="Arial Narrow" pitchFamily="34" charset="0"/>
              </a:defRPr>
            </a:lvl8pPr>
            <a:lvl9pPr marL="3886200" indent="-228600" eaLnBrk="0" fontAlgn="base" hangingPunct="0">
              <a:spcBef>
                <a:spcPct val="0"/>
              </a:spcBef>
              <a:spcAft>
                <a:spcPct val="0"/>
              </a:spcAft>
              <a:defRPr sz="2400">
                <a:solidFill>
                  <a:schemeClr val="tx1"/>
                </a:solidFill>
                <a:latin typeface="Arial Narrow" pitchFamily="34" charset="0"/>
              </a:defRPr>
            </a:lvl9pPr>
          </a:lstStyle>
          <a:p>
            <a:fld id="{8D10C0F9-7037-4195-A24E-24218DC80641}" type="slidenum">
              <a:rPr lang="en-US" altLang="tr-TR" sz="1200" smtClean="0">
                <a:latin typeface="Arial" charset="0"/>
              </a:rPr>
              <a:pPr/>
              <a:t>1</a:t>
            </a:fld>
            <a:endParaRPr lang="en-US" altLang="tr-TR" sz="1200">
              <a:latin typeface="Arial" charset="0"/>
            </a:endParaRP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a:p>
        </p:txBody>
      </p:sp>
    </p:spTree>
    <p:extLst>
      <p:ext uri="{BB962C8B-B14F-4D97-AF65-F5344CB8AC3E}">
        <p14:creationId xmlns:p14="http://schemas.microsoft.com/office/powerpoint/2010/main" val="2382145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1889994" y="11184993"/>
            <a:ext cx="21423164" cy="7717110"/>
          </a:xfrm>
        </p:spPr>
        <p:txBody>
          <a:bodyPr/>
          <a:lstStyle/>
          <a:p>
            <a:r>
              <a:rPr lang="tr-TR"/>
              <a:t>Asıl başlık stili için tıklatın</a:t>
            </a:r>
          </a:p>
        </p:txBody>
      </p:sp>
      <p:sp>
        <p:nvSpPr>
          <p:cNvPr id="3" name="2 Alt Başlık"/>
          <p:cNvSpPr>
            <a:spLocks noGrp="1"/>
          </p:cNvSpPr>
          <p:nvPr>
            <p:ph type="subTitle" idx="1"/>
          </p:nvPr>
        </p:nvSpPr>
        <p:spPr>
          <a:xfrm>
            <a:off x="3779987" y="20402290"/>
            <a:ext cx="17643177" cy="9201671"/>
          </a:xfrm>
          <a:prstGeom prst="rect">
            <a:avLst/>
          </a:prstGeom>
        </p:spPr>
        <p:txBody>
          <a:bodyPr lIns="72859" tIns="36430" rIns="72859" bIns="36430"/>
          <a:lstStyle>
            <a:lvl1pPr marL="0" indent="0" algn="ctr">
              <a:buNone/>
              <a:defRPr/>
            </a:lvl1pPr>
            <a:lvl2pPr marL="364297" indent="0" algn="ctr">
              <a:buNone/>
              <a:defRPr/>
            </a:lvl2pPr>
            <a:lvl3pPr marL="728594" indent="0" algn="ctr">
              <a:buNone/>
              <a:defRPr/>
            </a:lvl3pPr>
            <a:lvl4pPr marL="1092891" indent="0" algn="ctr">
              <a:buNone/>
              <a:defRPr/>
            </a:lvl4pPr>
            <a:lvl5pPr marL="1457188" indent="0" algn="ctr">
              <a:buNone/>
              <a:defRPr/>
            </a:lvl5pPr>
            <a:lvl6pPr marL="1821485" indent="0" algn="ctr">
              <a:buNone/>
              <a:defRPr/>
            </a:lvl6pPr>
            <a:lvl7pPr marL="2185782" indent="0" algn="ctr">
              <a:buNone/>
              <a:defRPr/>
            </a:lvl7pPr>
            <a:lvl8pPr marL="2550079" indent="0" algn="ctr">
              <a:buNone/>
              <a:defRPr/>
            </a:lvl8pPr>
            <a:lvl9pPr marL="2914376" indent="0" algn="ctr">
              <a:buNone/>
              <a:defRPr/>
            </a:lvl9pPr>
          </a:lstStyle>
          <a:p>
            <a:r>
              <a:rPr lang="tr-TR"/>
              <a:t>Asıl alt başlık stilini düzenlemek için tıklatın</a:t>
            </a:r>
          </a:p>
        </p:txBody>
      </p:sp>
    </p:spTree>
    <p:extLst>
      <p:ext uri="{BB962C8B-B14F-4D97-AF65-F5344CB8AC3E}">
        <p14:creationId xmlns:p14="http://schemas.microsoft.com/office/powerpoint/2010/main" val="1884982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a:xfrm>
            <a:off x="1260401" y="8400790"/>
            <a:ext cx="22682349" cy="23762084"/>
          </a:xfrm>
          <a:prstGeom prst="rect">
            <a:avLst/>
          </a:prstGeom>
        </p:spPr>
        <p:txBody>
          <a:bodyPr vert="eaVert" lIns="72859" tIns="36430" rIns="72859" bIns="3643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Tree>
    <p:extLst>
      <p:ext uri="{BB962C8B-B14F-4D97-AF65-F5344CB8AC3E}">
        <p14:creationId xmlns:p14="http://schemas.microsoft.com/office/powerpoint/2010/main" val="4169790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18608229" y="774837"/>
            <a:ext cx="6017593" cy="31388037"/>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553021" y="774837"/>
            <a:ext cx="17938526" cy="31388037"/>
          </a:xfrm>
          <a:prstGeom prst="rect">
            <a:avLst/>
          </a:prstGeom>
        </p:spPr>
        <p:txBody>
          <a:bodyPr vert="eaVert" lIns="72859" tIns="36430" rIns="72859" bIns="3643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Tree>
    <p:extLst>
      <p:ext uri="{BB962C8B-B14F-4D97-AF65-F5344CB8AC3E}">
        <p14:creationId xmlns:p14="http://schemas.microsoft.com/office/powerpoint/2010/main" val="21421088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1889994" y="11184993"/>
            <a:ext cx="21423164" cy="7717110"/>
          </a:xfrm>
        </p:spPr>
        <p:txBody>
          <a:bodyPr/>
          <a:lstStyle/>
          <a:p>
            <a:r>
              <a:rPr lang="tr-TR"/>
              <a:t>Asıl başlık stili için tıklatın</a:t>
            </a:r>
          </a:p>
        </p:txBody>
      </p:sp>
      <p:sp>
        <p:nvSpPr>
          <p:cNvPr id="3" name="2 Alt Başlık"/>
          <p:cNvSpPr>
            <a:spLocks noGrp="1"/>
          </p:cNvSpPr>
          <p:nvPr>
            <p:ph type="subTitle" idx="1"/>
          </p:nvPr>
        </p:nvSpPr>
        <p:spPr>
          <a:xfrm>
            <a:off x="3779987" y="20402290"/>
            <a:ext cx="17643177" cy="9201671"/>
          </a:xfrm>
        </p:spPr>
        <p:txBody>
          <a:bodyPr/>
          <a:lstStyle>
            <a:lvl1pPr marL="0" indent="0" algn="ctr">
              <a:buNone/>
              <a:defRPr/>
            </a:lvl1pPr>
            <a:lvl2pPr marL="364297" indent="0" algn="ctr">
              <a:buNone/>
              <a:defRPr/>
            </a:lvl2pPr>
            <a:lvl3pPr marL="728594" indent="0" algn="ctr">
              <a:buNone/>
              <a:defRPr/>
            </a:lvl3pPr>
            <a:lvl4pPr marL="1092891" indent="0" algn="ctr">
              <a:buNone/>
              <a:defRPr/>
            </a:lvl4pPr>
            <a:lvl5pPr marL="1457188" indent="0" algn="ctr">
              <a:buNone/>
              <a:defRPr/>
            </a:lvl5pPr>
            <a:lvl6pPr marL="1821485" indent="0" algn="ctr">
              <a:buNone/>
              <a:defRPr/>
            </a:lvl6pPr>
            <a:lvl7pPr marL="2185782" indent="0" algn="ctr">
              <a:buNone/>
              <a:defRPr/>
            </a:lvl7pPr>
            <a:lvl8pPr marL="2550079" indent="0" algn="ctr">
              <a:buNone/>
              <a:defRPr/>
            </a:lvl8pPr>
            <a:lvl9pPr marL="2914376" indent="0" algn="ctr">
              <a:buNone/>
              <a:defRPr/>
            </a:lvl9pPr>
          </a:lstStyle>
          <a:p>
            <a:r>
              <a:rPr lang="tr-TR"/>
              <a:t>Asıl alt başlık stilini düzenlemek için tıklatın</a:t>
            </a:r>
          </a:p>
        </p:txBody>
      </p:sp>
    </p:spTree>
    <p:extLst>
      <p:ext uri="{BB962C8B-B14F-4D97-AF65-F5344CB8AC3E}">
        <p14:creationId xmlns:p14="http://schemas.microsoft.com/office/powerpoint/2010/main" val="20555341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Tree>
    <p:extLst>
      <p:ext uri="{BB962C8B-B14F-4D97-AF65-F5344CB8AC3E}">
        <p14:creationId xmlns:p14="http://schemas.microsoft.com/office/powerpoint/2010/main" val="4116601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1990874" y="23135704"/>
            <a:ext cx="21423164" cy="7151936"/>
          </a:xfrm>
        </p:spPr>
        <p:txBody>
          <a:bodyPr anchor="t"/>
          <a:lstStyle>
            <a:lvl1pPr algn="l">
              <a:defRPr sz="3200" b="1" cap="all"/>
            </a:lvl1pPr>
          </a:lstStyle>
          <a:p>
            <a:r>
              <a:rPr lang="tr-TR"/>
              <a:t>Asıl başlık stili için tıklatın</a:t>
            </a:r>
          </a:p>
        </p:txBody>
      </p:sp>
      <p:sp>
        <p:nvSpPr>
          <p:cNvPr id="3" name="2 Metin Yer Tutucusu"/>
          <p:cNvSpPr>
            <a:spLocks noGrp="1"/>
          </p:cNvSpPr>
          <p:nvPr>
            <p:ph type="body" idx="1"/>
          </p:nvPr>
        </p:nvSpPr>
        <p:spPr>
          <a:xfrm>
            <a:off x="1990874" y="15259720"/>
            <a:ext cx="21423164" cy="7875984"/>
          </a:xfrm>
        </p:spPr>
        <p:txBody>
          <a:bodyPr anchor="b"/>
          <a:lstStyle>
            <a:lvl1pPr marL="0" indent="0">
              <a:buNone/>
              <a:defRPr sz="1600"/>
            </a:lvl1pPr>
            <a:lvl2pPr marL="364297" indent="0">
              <a:buNone/>
              <a:defRPr sz="1400"/>
            </a:lvl2pPr>
            <a:lvl3pPr marL="728594" indent="0">
              <a:buNone/>
              <a:defRPr sz="1300"/>
            </a:lvl3pPr>
            <a:lvl4pPr marL="1092891" indent="0">
              <a:buNone/>
              <a:defRPr sz="1100"/>
            </a:lvl4pPr>
            <a:lvl5pPr marL="1457188" indent="0">
              <a:buNone/>
              <a:defRPr sz="1100"/>
            </a:lvl5pPr>
            <a:lvl6pPr marL="1821485" indent="0">
              <a:buNone/>
              <a:defRPr sz="1100"/>
            </a:lvl6pPr>
            <a:lvl7pPr marL="2185782" indent="0">
              <a:buNone/>
              <a:defRPr sz="1100"/>
            </a:lvl7pPr>
            <a:lvl8pPr marL="2550079" indent="0">
              <a:buNone/>
              <a:defRPr sz="1100"/>
            </a:lvl8pPr>
            <a:lvl9pPr marL="2914376" indent="0">
              <a:buNone/>
              <a:defRPr sz="1100"/>
            </a:lvl9pPr>
          </a:lstStyle>
          <a:p>
            <a:pPr lvl="0"/>
            <a:r>
              <a:rPr lang="tr-TR"/>
              <a:t>Asıl metin stillerini düzenlemek için tıklatın</a:t>
            </a:r>
          </a:p>
        </p:txBody>
      </p:sp>
    </p:spTree>
    <p:extLst>
      <p:ext uri="{BB962C8B-B14F-4D97-AF65-F5344CB8AC3E}">
        <p14:creationId xmlns:p14="http://schemas.microsoft.com/office/powerpoint/2010/main" val="24110321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399877" y="6168741"/>
            <a:ext cx="2803996" cy="29053110"/>
          </a:xfrm>
        </p:spPr>
        <p:txBody>
          <a:bodyPr/>
          <a:lstStyle>
            <a:lvl1pPr>
              <a:defRPr sz="22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3320554" y="6168741"/>
            <a:ext cx="2805212" cy="29053110"/>
          </a:xfrm>
        </p:spPr>
        <p:txBody>
          <a:bodyPr/>
          <a:lstStyle>
            <a:lvl1pPr>
              <a:defRPr sz="22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Tree>
    <p:extLst>
      <p:ext uri="{BB962C8B-B14F-4D97-AF65-F5344CB8AC3E}">
        <p14:creationId xmlns:p14="http://schemas.microsoft.com/office/powerpoint/2010/main" val="24157531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1260401" y="1441587"/>
            <a:ext cx="22682349" cy="6000750"/>
          </a:xfrm>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1260401" y="8059602"/>
            <a:ext cx="11135767" cy="3358492"/>
          </a:xfrm>
        </p:spPr>
        <p:txBody>
          <a:bodyPr anchor="b"/>
          <a:lstStyle>
            <a:lvl1pPr marL="0" indent="0">
              <a:buNone/>
              <a:defRPr sz="1900" b="1"/>
            </a:lvl1pPr>
            <a:lvl2pPr marL="364297" indent="0">
              <a:buNone/>
              <a:defRPr sz="1600" b="1"/>
            </a:lvl2pPr>
            <a:lvl3pPr marL="728594" indent="0">
              <a:buNone/>
              <a:defRPr sz="1400" b="1"/>
            </a:lvl3pPr>
            <a:lvl4pPr marL="1092891" indent="0">
              <a:buNone/>
              <a:defRPr sz="1300" b="1"/>
            </a:lvl4pPr>
            <a:lvl5pPr marL="1457188" indent="0">
              <a:buNone/>
              <a:defRPr sz="1300" b="1"/>
            </a:lvl5pPr>
            <a:lvl6pPr marL="1821485" indent="0">
              <a:buNone/>
              <a:defRPr sz="1300" b="1"/>
            </a:lvl6pPr>
            <a:lvl7pPr marL="2185782" indent="0">
              <a:buNone/>
              <a:defRPr sz="1300" b="1"/>
            </a:lvl7pPr>
            <a:lvl8pPr marL="2550079" indent="0">
              <a:buNone/>
              <a:defRPr sz="1300" b="1"/>
            </a:lvl8pPr>
            <a:lvl9pPr marL="2914376" indent="0">
              <a:buNone/>
              <a:defRPr sz="1300" b="1"/>
            </a:lvl9pPr>
          </a:lstStyle>
          <a:p>
            <a:pPr lvl="0"/>
            <a:r>
              <a:rPr lang="tr-TR"/>
              <a:t>Asıl metin stillerini düzenlemek için tıklatın</a:t>
            </a:r>
          </a:p>
        </p:txBody>
      </p:sp>
      <p:sp>
        <p:nvSpPr>
          <p:cNvPr id="4" name="3 İçerik Yer Tutucusu"/>
          <p:cNvSpPr>
            <a:spLocks noGrp="1"/>
          </p:cNvSpPr>
          <p:nvPr>
            <p:ph sz="half" idx="2"/>
          </p:nvPr>
        </p:nvSpPr>
        <p:spPr>
          <a:xfrm>
            <a:off x="1260401" y="11418094"/>
            <a:ext cx="11135767" cy="20744780"/>
          </a:xfrm>
        </p:spPr>
        <p:txBody>
          <a:bodyPr/>
          <a:lstStyle>
            <a:lvl1pPr>
              <a:defRPr sz="1900"/>
            </a:lvl1pPr>
            <a:lvl2pPr>
              <a:defRPr sz="1600"/>
            </a:lvl2pPr>
            <a:lvl3pPr>
              <a:defRPr sz="1400"/>
            </a:lvl3pPr>
            <a:lvl4pPr>
              <a:defRPr sz="1300"/>
            </a:lvl4pPr>
            <a:lvl5pPr>
              <a:defRPr sz="1300"/>
            </a:lvl5pPr>
            <a:lvl6pPr>
              <a:defRPr sz="1300"/>
            </a:lvl6pPr>
            <a:lvl7pPr>
              <a:defRPr sz="1300"/>
            </a:lvl7pPr>
            <a:lvl8pPr>
              <a:defRPr sz="1300"/>
            </a:lvl8pPr>
            <a:lvl9pPr>
              <a:defRPr sz="13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12803337" y="8059602"/>
            <a:ext cx="11139413" cy="3358492"/>
          </a:xfrm>
        </p:spPr>
        <p:txBody>
          <a:bodyPr anchor="b"/>
          <a:lstStyle>
            <a:lvl1pPr marL="0" indent="0">
              <a:buNone/>
              <a:defRPr sz="1900" b="1"/>
            </a:lvl1pPr>
            <a:lvl2pPr marL="364297" indent="0">
              <a:buNone/>
              <a:defRPr sz="1600" b="1"/>
            </a:lvl2pPr>
            <a:lvl3pPr marL="728594" indent="0">
              <a:buNone/>
              <a:defRPr sz="1400" b="1"/>
            </a:lvl3pPr>
            <a:lvl4pPr marL="1092891" indent="0">
              <a:buNone/>
              <a:defRPr sz="1300" b="1"/>
            </a:lvl4pPr>
            <a:lvl5pPr marL="1457188" indent="0">
              <a:buNone/>
              <a:defRPr sz="1300" b="1"/>
            </a:lvl5pPr>
            <a:lvl6pPr marL="1821485" indent="0">
              <a:buNone/>
              <a:defRPr sz="1300" b="1"/>
            </a:lvl6pPr>
            <a:lvl7pPr marL="2185782" indent="0">
              <a:buNone/>
              <a:defRPr sz="1300" b="1"/>
            </a:lvl7pPr>
            <a:lvl8pPr marL="2550079" indent="0">
              <a:buNone/>
              <a:defRPr sz="1300" b="1"/>
            </a:lvl8pPr>
            <a:lvl9pPr marL="2914376" indent="0">
              <a:buNone/>
              <a:defRPr sz="1300" b="1"/>
            </a:lvl9pPr>
          </a:lstStyle>
          <a:p>
            <a:pPr lvl="0"/>
            <a:r>
              <a:rPr lang="tr-TR"/>
              <a:t>Asıl metin stillerini düzenlemek için tıklatın</a:t>
            </a:r>
          </a:p>
        </p:txBody>
      </p:sp>
      <p:sp>
        <p:nvSpPr>
          <p:cNvPr id="6" name="5 İçerik Yer Tutucusu"/>
          <p:cNvSpPr>
            <a:spLocks noGrp="1"/>
          </p:cNvSpPr>
          <p:nvPr>
            <p:ph sz="quarter" idx="4"/>
          </p:nvPr>
        </p:nvSpPr>
        <p:spPr>
          <a:xfrm>
            <a:off x="12803337" y="11418094"/>
            <a:ext cx="11139413" cy="20744780"/>
          </a:xfrm>
        </p:spPr>
        <p:txBody>
          <a:bodyPr/>
          <a:lstStyle>
            <a:lvl1pPr>
              <a:defRPr sz="1900"/>
            </a:lvl1pPr>
            <a:lvl2pPr>
              <a:defRPr sz="1600"/>
            </a:lvl2pPr>
            <a:lvl3pPr>
              <a:defRPr sz="1400"/>
            </a:lvl3pPr>
            <a:lvl4pPr>
              <a:defRPr sz="1300"/>
            </a:lvl4pPr>
            <a:lvl5pPr>
              <a:defRPr sz="1300"/>
            </a:lvl5pPr>
            <a:lvl6pPr>
              <a:defRPr sz="1300"/>
            </a:lvl6pPr>
            <a:lvl7pPr>
              <a:defRPr sz="1300"/>
            </a:lvl7pPr>
            <a:lvl8pPr>
              <a:defRPr sz="1300"/>
            </a:lvl8pPr>
            <a:lvl9pPr>
              <a:defRPr sz="13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Tree>
    <p:extLst>
      <p:ext uri="{BB962C8B-B14F-4D97-AF65-F5344CB8AC3E}">
        <p14:creationId xmlns:p14="http://schemas.microsoft.com/office/powerpoint/2010/main" val="22670691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Tree>
    <p:extLst>
      <p:ext uri="{BB962C8B-B14F-4D97-AF65-F5344CB8AC3E}">
        <p14:creationId xmlns:p14="http://schemas.microsoft.com/office/powerpoint/2010/main" val="13676353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Tree>
    <p:extLst>
      <p:ext uri="{BB962C8B-B14F-4D97-AF65-F5344CB8AC3E}">
        <p14:creationId xmlns:p14="http://schemas.microsoft.com/office/powerpoint/2010/main" val="5009079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260402" y="1433774"/>
            <a:ext cx="8291661" cy="6101023"/>
          </a:xfrm>
        </p:spPr>
        <p:txBody>
          <a:bodyPr anchor="b"/>
          <a:lstStyle>
            <a:lvl1pPr algn="l">
              <a:defRPr sz="1600" b="1"/>
            </a:lvl1pPr>
          </a:lstStyle>
          <a:p>
            <a:r>
              <a:rPr lang="tr-TR"/>
              <a:t>Asıl başlık stili için tıklatın</a:t>
            </a:r>
          </a:p>
        </p:txBody>
      </p:sp>
      <p:sp>
        <p:nvSpPr>
          <p:cNvPr id="3" name="2 İçerik Yer Tutucusu"/>
          <p:cNvSpPr>
            <a:spLocks noGrp="1"/>
          </p:cNvSpPr>
          <p:nvPr>
            <p:ph idx="1"/>
          </p:nvPr>
        </p:nvSpPr>
        <p:spPr>
          <a:xfrm>
            <a:off x="9853489" y="1433774"/>
            <a:ext cx="14089261" cy="30729101"/>
          </a:xfrm>
        </p:spPr>
        <p:txBody>
          <a:bodyPr/>
          <a:lstStyle>
            <a:lvl1pPr>
              <a:defRPr sz="2500"/>
            </a:lvl1pPr>
            <a:lvl2pPr>
              <a:defRPr sz="2200"/>
            </a:lvl2pPr>
            <a:lvl3pPr>
              <a:defRPr sz="19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1260402" y="7534796"/>
            <a:ext cx="8291661" cy="24628078"/>
          </a:xfrm>
        </p:spPr>
        <p:txBody>
          <a:bodyPr/>
          <a:lstStyle>
            <a:lvl1pPr marL="0" indent="0">
              <a:buNone/>
              <a:defRPr sz="1100"/>
            </a:lvl1pPr>
            <a:lvl2pPr marL="364297" indent="0">
              <a:buNone/>
              <a:defRPr sz="1000"/>
            </a:lvl2pPr>
            <a:lvl3pPr marL="728594" indent="0">
              <a:buNone/>
              <a:defRPr sz="800"/>
            </a:lvl3pPr>
            <a:lvl4pPr marL="1092891" indent="0">
              <a:buNone/>
              <a:defRPr sz="700"/>
            </a:lvl4pPr>
            <a:lvl5pPr marL="1457188" indent="0">
              <a:buNone/>
              <a:defRPr sz="700"/>
            </a:lvl5pPr>
            <a:lvl6pPr marL="1821485" indent="0">
              <a:buNone/>
              <a:defRPr sz="700"/>
            </a:lvl6pPr>
            <a:lvl7pPr marL="2185782" indent="0">
              <a:buNone/>
              <a:defRPr sz="700"/>
            </a:lvl7pPr>
            <a:lvl8pPr marL="2550079" indent="0">
              <a:buNone/>
              <a:defRPr sz="700"/>
            </a:lvl8pPr>
            <a:lvl9pPr marL="2914376" indent="0">
              <a:buNone/>
              <a:defRPr sz="700"/>
            </a:lvl9pPr>
          </a:lstStyle>
          <a:p>
            <a:pPr lvl="0"/>
            <a:r>
              <a:rPr lang="tr-TR"/>
              <a:t>Asıl metin stillerini düzenlemek için tıklatın</a:t>
            </a:r>
          </a:p>
        </p:txBody>
      </p:sp>
    </p:spTree>
    <p:extLst>
      <p:ext uri="{BB962C8B-B14F-4D97-AF65-F5344CB8AC3E}">
        <p14:creationId xmlns:p14="http://schemas.microsoft.com/office/powerpoint/2010/main" val="1898457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a:xfrm>
            <a:off x="1260401" y="8400790"/>
            <a:ext cx="22682349" cy="23762084"/>
          </a:xfrm>
          <a:prstGeom prst="rect">
            <a:avLst/>
          </a:prstGeom>
        </p:spPr>
        <p:txBody>
          <a:bodyPr lIns="72859" tIns="36430" rIns="72859" bIns="3643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Tree>
    <p:extLst>
      <p:ext uri="{BB962C8B-B14F-4D97-AF65-F5344CB8AC3E}">
        <p14:creationId xmlns:p14="http://schemas.microsoft.com/office/powerpoint/2010/main" val="1759262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4939507" y="25203671"/>
            <a:ext cx="15122376" cy="2974330"/>
          </a:xfrm>
        </p:spPr>
        <p:txBody>
          <a:bodyPr anchor="b"/>
          <a:lstStyle>
            <a:lvl1pPr algn="l">
              <a:defRPr sz="1600" b="1"/>
            </a:lvl1pPr>
          </a:lstStyle>
          <a:p>
            <a:r>
              <a:rPr lang="tr-TR"/>
              <a:t>Asıl başlık stili için tıklatın</a:t>
            </a:r>
          </a:p>
        </p:txBody>
      </p:sp>
      <p:sp>
        <p:nvSpPr>
          <p:cNvPr id="3" name="2 Resim Yer Tutucusu"/>
          <p:cNvSpPr>
            <a:spLocks noGrp="1"/>
          </p:cNvSpPr>
          <p:nvPr>
            <p:ph type="pic" idx="1"/>
          </p:nvPr>
        </p:nvSpPr>
        <p:spPr>
          <a:xfrm>
            <a:off x="4939507" y="3216548"/>
            <a:ext cx="15122376" cy="21602961"/>
          </a:xfrm>
        </p:spPr>
        <p:txBody>
          <a:bodyPr/>
          <a:lstStyle>
            <a:lvl1pPr marL="0" indent="0">
              <a:buNone/>
              <a:defRPr sz="2500"/>
            </a:lvl1pPr>
            <a:lvl2pPr marL="364297" indent="0">
              <a:buNone/>
              <a:defRPr sz="2200"/>
            </a:lvl2pPr>
            <a:lvl3pPr marL="728594" indent="0">
              <a:buNone/>
              <a:defRPr sz="1900"/>
            </a:lvl3pPr>
            <a:lvl4pPr marL="1092891" indent="0">
              <a:buNone/>
              <a:defRPr sz="1600"/>
            </a:lvl4pPr>
            <a:lvl5pPr marL="1457188" indent="0">
              <a:buNone/>
              <a:defRPr sz="1600"/>
            </a:lvl5pPr>
            <a:lvl6pPr marL="1821485" indent="0">
              <a:buNone/>
              <a:defRPr sz="1600"/>
            </a:lvl6pPr>
            <a:lvl7pPr marL="2185782" indent="0">
              <a:buNone/>
              <a:defRPr sz="1600"/>
            </a:lvl7pPr>
            <a:lvl8pPr marL="2550079" indent="0">
              <a:buNone/>
              <a:defRPr sz="1600"/>
            </a:lvl8pPr>
            <a:lvl9pPr marL="2914376" indent="0">
              <a:buNone/>
              <a:defRPr sz="1600"/>
            </a:lvl9pPr>
          </a:lstStyle>
          <a:p>
            <a:pPr lvl="0"/>
            <a:endParaRPr lang="tr-TR" noProof="0"/>
          </a:p>
        </p:txBody>
      </p:sp>
      <p:sp>
        <p:nvSpPr>
          <p:cNvPr id="4" name="3 Metin Yer Tutucusu"/>
          <p:cNvSpPr>
            <a:spLocks noGrp="1"/>
          </p:cNvSpPr>
          <p:nvPr>
            <p:ph type="body" sz="half" idx="2"/>
          </p:nvPr>
        </p:nvSpPr>
        <p:spPr>
          <a:xfrm>
            <a:off x="4939507" y="28178001"/>
            <a:ext cx="15122376" cy="4225789"/>
          </a:xfrm>
        </p:spPr>
        <p:txBody>
          <a:bodyPr/>
          <a:lstStyle>
            <a:lvl1pPr marL="0" indent="0">
              <a:buNone/>
              <a:defRPr sz="1100"/>
            </a:lvl1pPr>
            <a:lvl2pPr marL="364297" indent="0">
              <a:buNone/>
              <a:defRPr sz="1000"/>
            </a:lvl2pPr>
            <a:lvl3pPr marL="728594" indent="0">
              <a:buNone/>
              <a:defRPr sz="800"/>
            </a:lvl3pPr>
            <a:lvl4pPr marL="1092891" indent="0">
              <a:buNone/>
              <a:defRPr sz="700"/>
            </a:lvl4pPr>
            <a:lvl5pPr marL="1457188" indent="0">
              <a:buNone/>
              <a:defRPr sz="700"/>
            </a:lvl5pPr>
            <a:lvl6pPr marL="1821485" indent="0">
              <a:buNone/>
              <a:defRPr sz="700"/>
            </a:lvl6pPr>
            <a:lvl7pPr marL="2185782" indent="0">
              <a:buNone/>
              <a:defRPr sz="700"/>
            </a:lvl7pPr>
            <a:lvl8pPr marL="2550079" indent="0">
              <a:buNone/>
              <a:defRPr sz="700"/>
            </a:lvl8pPr>
            <a:lvl9pPr marL="2914376" indent="0">
              <a:buNone/>
              <a:defRPr sz="700"/>
            </a:lvl9pPr>
          </a:lstStyle>
          <a:p>
            <a:pPr lvl="0"/>
            <a:r>
              <a:rPr lang="tr-TR"/>
              <a:t>Asıl metin stillerini düzenlemek için tıklatın</a:t>
            </a:r>
          </a:p>
        </p:txBody>
      </p:sp>
    </p:spTree>
    <p:extLst>
      <p:ext uri="{BB962C8B-B14F-4D97-AF65-F5344CB8AC3E}">
        <p14:creationId xmlns:p14="http://schemas.microsoft.com/office/powerpoint/2010/main" val="38777068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Tree>
    <p:extLst>
      <p:ext uri="{BB962C8B-B14F-4D97-AF65-F5344CB8AC3E}">
        <p14:creationId xmlns:p14="http://schemas.microsoft.com/office/powerpoint/2010/main" val="16442345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18569335" y="1392102"/>
            <a:ext cx="6056487" cy="33829749"/>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399877" y="1392102"/>
            <a:ext cx="18052777" cy="33829749"/>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Tree>
    <p:extLst>
      <p:ext uri="{BB962C8B-B14F-4D97-AF65-F5344CB8AC3E}">
        <p14:creationId xmlns:p14="http://schemas.microsoft.com/office/powerpoint/2010/main" val="420746928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1889994" y="11184993"/>
            <a:ext cx="21423164" cy="7717110"/>
          </a:xfrm>
        </p:spPr>
        <p:txBody>
          <a:bodyPr/>
          <a:lstStyle/>
          <a:p>
            <a:r>
              <a:rPr lang="tr-TR"/>
              <a:t>Asıl başlık stili için tıklatın</a:t>
            </a:r>
          </a:p>
        </p:txBody>
      </p:sp>
      <p:sp>
        <p:nvSpPr>
          <p:cNvPr id="3" name="2 Alt Başlık"/>
          <p:cNvSpPr>
            <a:spLocks noGrp="1"/>
          </p:cNvSpPr>
          <p:nvPr>
            <p:ph type="subTitle" idx="1"/>
          </p:nvPr>
        </p:nvSpPr>
        <p:spPr>
          <a:xfrm>
            <a:off x="3779987" y="20402290"/>
            <a:ext cx="17643177" cy="9201671"/>
          </a:xfrm>
        </p:spPr>
        <p:txBody>
          <a:bodyPr/>
          <a:lstStyle>
            <a:lvl1pPr marL="0" indent="0" algn="ctr">
              <a:buNone/>
              <a:defRPr/>
            </a:lvl1pPr>
            <a:lvl2pPr marL="364297" indent="0" algn="ctr">
              <a:buNone/>
              <a:defRPr/>
            </a:lvl2pPr>
            <a:lvl3pPr marL="728594" indent="0" algn="ctr">
              <a:buNone/>
              <a:defRPr/>
            </a:lvl3pPr>
            <a:lvl4pPr marL="1092891" indent="0" algn="ctr">
              <a:buNone/>
              <a:defRPr/>
            </a:lvl4pPr>
            <a:lvl5pPr marL="1457188" indent="0" algn="ctr">
              <a:buNone/>
              <a:defRPr/>
            </a:lvl5pPr>
            <a:lvl6pPr marL="1821485" indent="0" algn="ctr">
              <a:buNone/>
              <a:defRPr/>
            </a:lvl6pPr>
            <a:lvl7pPr marL="2185782" indent="0" algn="ctr">
              <a:buNone/>
              <a:defRPr/>
            </a:lvl7pPr>
            <a:lvl8pPr marL="2550079" indent="0" algn="ctr">
              <a:buNone/>
              <a:defRPr/>
            </a:lvl8pPr>
            <a:lvl9pPr marL="2914376" indent="0" algn="ctr">
              <a:buNone/>
              <a:defRPr/>
            </a:lvl9pPr>
          </a:lstStyle>
          <a:p>
            <a:r>
              <a:rPr lang="tr-TR"/>
              <a:t>Asıl alt başlık stilini düzenlemek için tıklatın</a:t>
            </a:r>
          </a:p>
        </p:txBody>
      </p:sp>
    </p:spTree>
    <p:extLst>
      <p:ext uri="{BB962C8B-B14F-4D97-AF65-F5344CB8AC3E}">
        <p14:creationId xmlns:p14="http://schemas.microsoft.com/office/powerpoint/2010/main" val="5509252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Tree>
    <p:extLst>
      <p:ext uri="{BB962C8B-B14F-4D97-AF65-F5344CB8AC3E}">
        <p14:creationId xmlns:p14="http://schemas.microsoft.com/office/powerpoint/2010/main" val="23242165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1990874" y="23135704"/>
            <a:ext cx="21423164" cy="7151936"/>
          </a:xfrm>
        </p:spPr>
        <p:txBody>
          <a:bodyPr anchor="t"/>
          <a:lstStyle>
            <a:lvl1pPr algn="l">
              <a:defRPr sz="3200" b="1" cap="all"/>
            </a:lvl1pPr>
          </a:lstStyle>
          <a:p>
            <a:r>
              <a:rPr lang="tr-TR"/>
              <a:t>Asıl başlık stili için tıklatın</a:t>
            </a:r>
          </a:p>
        </p:txBody>
      </p:sp>
      <p:sp>
        <p:nvSpPr>
          <p:cNvPr id="3" name="2 Metin Yer Tutucusu"/>
          <p:cNvSpPr>
            <a:spLocks noGrp="1"/>
          </p:cNvSpPr>
          <p:nvPr>
            <p:ph type="body" idx="1"/>
          </p:nvPr>
        </p:nvSpPr>
        <p:spPr>
          <a:xfrm>
            <a:off x="1990874" y="15259720"/>
            <a:ext cx="21423164" cy="7875984"/>
          </a:xfrm>
        </p:spPr>
        <p:txBody>
          <a:bodyPr anchor="b"/>
          <a:lstStyle>
            <a:lvl1pPr marL="0" indent="0">
              <a:buNone/>
              <a:defRPr sz="1600"/>
            </a:lvl1pPr>
            <a:lvl2pPr marL="364297" indent="0">
              <a:buNone/>
              <a:defRPr sz="1400"/>
            </a:lvl2pPr>
            <a:lvl3pPr marL="728594" indent="0">
              <a:buNone/>
              <a:defRPr sz="1300"/>
            </a:lvl3pPr>
            <a:lvl4pPr marL="1092891" indent="0">
              <a:buNone/>
              <a:defRPr sz="1100"/>
            </a:lvl4pPr>
            <a:lvl5pPr marL="1457188" indent="0">
              <a:buNone/>
              <a:defRPr sz="1100"/>
            </a:lvl5pPr>
            <a:lvl6pPr marL="1821485" indent="0">
              <a:buNone/>
              <a:defRPr sz="1100"/>
            </a:lvl6pPr>
            <a:lvl7pPr marL="2185782" indent="0">
              <a:buNone/>
              <a:defRPr sz="1100"/>
            </a:lvl7pPr>
            <a:lvl8pPr marL="2550079" indent="0">
              <a:buNone/>
              <a:defRPr sz="1100"/>
            </a:lvl8pPr>
            <a:lvl9pPr marL="2914376" indent="0">
              <a:buNone/>
              <a:defRPr sz="1100"/>
            </a:lvl9pPr>
          </a:lstStyle>
          <a:p>
            <a:pPr lvl="0"/>
            <a:r>
              <a:rPr lang="tr-TR"/>
              <a:t>Asıl metin stillerini düzenlemek için tıklatın</a:t>
            </a:r>
          </a:p>
        </p:txBody>
      </p:sp>
    </p:spTree>
    <p:extLst>
      <p:ext uri="{BB962C8B-B14F-4D97-AF65-F5344CB8AC3E}">
        <p14:creationId xmlns:p14="http://schemas.microsoft.com/office/powerpoint/2010/main" val="235934284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399877" y="6168741"/>
            <a:ext cx="12054632" cy="29053110"/>
          </a:xfrm>
        </p:spPr>
        <p:txBody>
          <a:bodyPr/>
          <a:lstStyle>
            <a:lvl1pPr>
              <a:defRPr sz="22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12571190" y="6168741"/>
            <a:ext cx="12054632" cy="29053110"/>
          </a:xfrm>
        </p:spPr>
        <p:txBody>
          <a:bodyPr/>
          <a:lstStyle>
            <a:lvl1pPr>
              <a:defRPr sz="22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Tree>
    <p:extLst>
      <p:ext uri="{BB962C8B-B14F-4D97-AF65-F5344CB8AC3E}">
        <p14:creationId xmlns:p14="http://schemas.microsoft.com/office/powerpoint/2010/main" val="2964822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1260401" y="1441587"/>
            <a:ext cx="22682349" cy="6000750"/>
          </a:xfrm>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1260401" y="8059602"/>
            <a:ext cx="11135767" cy="3358492"/>
          </a:xfrm>
        </p:spPr>
        <p:txBody>
          <a:bodyPr anchor="b"/>
          <a:lstStyle>
            <a:lvl1pPr marL="0" indent="0">
              <a:buNone/>
              <a:defRPr sz="1900" b="1"/>
            </a:lvl1pPr>
            <a:lvl2pPr marL="364297" indent="0">
              <a:buNone/>
              <a:defRPr sz="1600" b="1"/>
            </a:lvl2pPr>
            <a:lvl3pPr marL="728594" indent="0">
              <a:buNone/>
              <a:defRPr sz="1400" b="1"/>
            </a:lvl3pPr>
            <a:lvl4pPr marL="1092891" indent="0">
              <a:buNone/>
              <a:defRPr sz="1300" b="1"/>
            </a:lvl4pPr>
            <a:lvl5pPr marL="1457188" indent="0">
              <a:buNone/>
              <a:defRPr sz="1300" b="1"/>
            </a:lvl5pPr>
            <a:lvl6pPr marL="1821485" indent="0">
              <a:buNone/>
              <a:defRPr sz="1300" b="1"/>
            </a:lvl6pPr>
            <a:lvl7pPr marL="2185782" indent="0">
              <a:buNone/>
              <a:defRPr sz="1300" b="1"/>
            </a:lvl7pPr>
            <a:lvl8pPr marL="2550079" indent="0">
              <a:buNone/>
              <a:defRPr sz="1300" b="1"/>
            </a:lvl8pPr>
            <a:lvl9pPr marL="2914376" indent="0">
              <a:buNone/>
              <a:defRPr sz="1300" b="1"/>
            </a:lvl9pPr>
          </a:lstStyle>
          <a:p>
            <a:pPr lvl="0"/>
            <a:r>
              <a:rPr lang="tr-TR"/>
              <a:t>Asıl metin stillerini düzenlemek için tıklatın</a:t>
            </a:r>
          </a:p>
        </p:txBody>
      </p:sp>
      <p:sp>
        <p:nvSpPr>
          <p:cNvPr id="4" name="3 İçerik Yer Tutucusu"/>
          <p:cNvSpPr>
            <a:spLocks noGrp="1"/>
          </p:cNvSpPr>
          <p:nvPr>
            <p:ph sz="half" idx="2"/>
          </p:nvPr>
        </p:nvSpPr>
        <p:spPr>
          <a:xfrm>
            <a:off x="1260401" y="11418094"/>
            <a:ext cx="11135767" cy="20744780"/>
          </a:xfrm>
        </p:spPr>
        <p:txBody>
          <a:bodyPr/>
          <a:lstStyle>
            <a:lvl1pPr>
              <a:defRPr sz="1900"/>
            </a:lvl1pPr>
            <a:lvl2pPr>
              <a:defRPr sz="1600"/>
            </a:lvl2pPr>
            <a:lvl3pPr>
              <a:defRPr sz="1400"/>
            </a:lvl3pPr>
            <a:lvl4pPr>
              <a:defRPr sz="1300"/>
            </a:lvl4pPr>
            <a:lvl5pPr>
              <a:defRPr sz="1300"/>
            </a:lvl5pPr>
            <a:lvl6pPr>
              <a:defRPr sz="1300"/>
            </a:lvl6pPr>
            <a:lvl7pPr>
              <a:defRPr sz="1300"/>
            </a:lvl7pPr>
            <a:lvl8pPr>
              <a:defRPr sz="1300"/>
            </a:lvl8pPr>
            <a:lvl9pPr>
              <a:defRPr sz="13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12803337" y="8059602"/>
            <a:ext cx="11139413" cy="3358492"/>
          </a:xfrm>
        </p:spPr>
        <p:txBody>
          <a:bodyPr anchor="b"/>
          <a:lstStyle>
            <a:lvl1pPr marL="0" indent="0">
              <a:buNone/>
              <a:defRPr sz="1900" b="1"/>
            </a:lvl1pPr>
            <a:lvl2pPr marL="364297" indent="0">
              <a:buNone/>
              <a:defRPr sz="1600" b="1"/>
            </a:lvl2pPr>
            <a:lvl3pPr marL="728594" indent="0">
              <a:buNone/>
              <a:defRPr sz="1400" b="1"/>
            </a:lvl3pPr>
            <a:lvl4pPr marL="1092891" indent="0">
              <a:buNone/>
              <a:defRPr sz="1300" b="1"/>
            </a:lvl4pPr>
            <a:lvl5pPr marL="1457188" indent="0">
              <a:buNone/>
              <a:defRPr sz="1300" b="1"/>
            </a:lvl5pPr>
            <a:lvl6pPr marL="1821485" indent="0">
              <a:buNone/>
              <a:defRPr sz="1300" b="1"/>
            </a:lvl6pPr>
            <a:lvl7pPr marL="2185782" indent="0">
              <a:buNone/>
              <a:defRPr sz="1300" b="1"/>
            </a:lvl7pPr>
            <a:lvl8pPr marL="2550079" indent="0">
              <a:buNone/>
              <a:defRPr sz="1300" b="1"/>
            </a:lvl8pPr>
            <a:lvl9pPr marL="2914376" indent="0">
              <a:buNone/>
              <a:defRPr sz="1300" b="1"/>
            </a:lvl9pPr>
          </a:lstStyle>
          <a:p>
            <a:pPr lvl="0"/>
            <a:r>
              <a:rPr lang="tr-TR"/>
              <a:t>Asıl metin stillerini düzenlemek için tıklatın</a:t>
            </a:r>
          </a:p>
        </p:txBody>
      </p:sp>
      <p:sp>
        <p:nvSpPr>
          <p:cNvPr id="6" name="5 İçerik Yer Tutucusu"/>
          <p:cNvSpPr>
            <a:spLocks noGrp="1"/>
          </p:cNvSpPr>
          <p:nvPr>
            <p:ph sz="quarter" idx="4"/>
          </p:nvPr>
        </p:nvSpPr>
        <p:spPr>
          <a:xfrm>
            <a:off x="12803337" y="11418094"/>
            <a:ext cx="11139413" cy="20744780"/>
          </a:xfrm>
        </p:spPr>
        <p:txBody>
          <a:bodyPr/>
          <a:lstStyle>
            <a:lvl1pPr>
              <a:defRPr sz="1900"/>
            </a:lvl1pPr>
            <a:lvl2pPr>
              <a:defRPr sz="1600"/>
            </a:lvl2pPr>
            <a:lvl3pPr>
              <a:defRPr sz="1400"/>
            </a:lvl3pPr>
            <a:lvl4pPr>
              <a:defRPr sz="1300"/>
            </a:lvl4pPr>
            <a:lvl5pPr>
              <a:defRPr sz="1300"/>
            </a:lvl5pPr>
            <a:lvl6pPr>
              <a:defRPr sz="1300"/>
            </a:lvl6pPr>
            <a:lvl7pPr>
              <a:defRPr sz="1300"/>
            </a:lvl7pPr>
            <a:lvl8pPr>
              <a:defRPr sz="1300"/>
            </a:lvl8pPr>
            <a:lvl9pPr>
              <a:defRPr sz="13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Tree>
    <p:extLst>
      <p:ext uri="{BB962C8B-B14F-4D97-AF65-F5344CB8AC3E}">
        <p14:creationId xmlns:p14="http://schemas.microsoft.com/office/powerpoint/2010/main" val="409282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Tree>
    <p:extLst>
      <p:ext uri="{BB962C8B-B14F-4D97-AF65-F5344CB8AC3E}">
        <p14:creationId xmlns:p14="http://schemas.microsoft.com/office/powerpoint/2010/main" val="14675428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3598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1990874" y="23135704"/>
            <a:ext cx="21423164" cy="7151936"/>
          </a:xfrm>
        </p:spPr>
        <p:txBody>
          <a:bodyPr anchor="t"/>
          <a:lstStyle>
            <a:lvl1pPr algn="l">
              <a:defRPr sz="3200" b="1" cap="all"/>
            </a:lvl1pPr>
          </a:lstStyle>
          <a:p>
            <a:r>
              <a:rPr lang="tr-TR"/>
              <a:t>Asıl başlık stili için tıklatın</a:t>
            </a:r>
          </a:p>
        </p:txBody>
      </p:sp>
      <p:sp>
        <p:nvSpPr>
          <p:cNvPr id="3" name="2 Metin Yer Tutucusu"/>
          <p:cNvSpPr>
            <a:spLocks noGrp="1"/>
          </p:cNvSpPr>
          <p:nvPr>
            <p:ph type="body" idx="1"/>
          </p:nvPr>
        </p:nvSpPr>
        <p:spPr>
          <a:xfrm>
            <a:off x="1990874" y="15259720"/>
            <a:ext cx="21423164" cy="7875984"/>
          </a:xfrm>
          <a:prstGeom prst="rect">
            <a:avLst/>
          </a:prstGeom>
        </p:spPr>
        <p:txBody>
          <a:bodyPr lIns="72859" tIns="36430" rIns="72859" bIns="36430" anchor="b"/>
          <a:lstStyle>
            <a:lvl1pPr marL="0" indent="0">
              <a:buNone/>
              <a:defRPr sz="1600"/>
            </a:lvl1pPr>
            <a:lvl2pPr marL="364297" indent="0">
              <a:buNone/>
              <a:defRPr sz="1400"/>
            </a:lvl2pPr>
            <a:lvl3pPr marL="728594" indent="0">
              <a:buNone/>
              <a:defRPr sz="1300"/>
            </a:lvl3pPr>
            <a:lvl4pPr marL="1092891" indent="0">
              <a:buNone/>
              <a:defRPr sz="1100"/>
            </a:lvl4pPr>
            <a:lvl5pPr marL="1457188" indent="0">
              <a:buNone/>
              <a:defRPr sz="1100"/>
            </a:lvl5pPr>
            <a:lvl6pPr marL="1821485" indent="0">
              <a:buNone/>
              <a:defRPr sz="1100"/>
            </a:lvl6pPr>
            <a:lvl7pPr marL="2185782" indent="0">
              <a:buNone/>
              <a:defRPr sz="1100"/>
            </a:lvl7pPr>
            <a:lvl8pPr marL="2550079" indent="0">
              <a:buNone/>
              <a:defRPr sz="1100"/>
            </a:lvl8pPr>
            <a:lvl9pPr marL="2914376" indent="0">
              <a:buNone/>
              <a:defRPr sz="1100"/>
            </a:lvl9pPr>
          </a:lstStyle>
          <a:p>
            <a:pPr lvl="0"/>
            <a:r>
              <a:rPr lang="tr-TR"/>
              <a:t>Asıl metin stillerini düzenlemek için tıklatın</a:t>
            </a:r>
          </a:p>
        </p:txBody>
      </p:sp>
    </p:spTree>
    <p:extLst>
      <p:ext uri="{BB962C8B-B14F-4D97-AF65-F5344CB8AC3E}">
        <p14:creationId xmlns:p14="http://schemas.microsoft.com/office/powerpoint/2010/main" val="245096893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260402" y="1433774"/>
            <a:ext cx="8291661" cy="6101023"/>
          </a:xfrm>
        </p:spPr>
        <p:txBody>
          <a:bodyPr anchor="b"/>
          <a:lstStyle>
            <a:lvl1pPr algn="l">
              <a:defRPr sz="1600" b="1"/>
            </a:lvl1pPr>
          </a:lstStyle>
          <a:p>
            <a:r>
              <a:rPr lang="tr-TR"/>
              <a:t>Asıl başlık stili için tıklatın</a:t>
            </a:r>
          </a:p>
        </p:txBody>
      </p:sp>
      <p:sp>
        <p:nvSpPr>
          <p:cNvPr id="3" name="2 İçerik Yer Tutucusu"/>
          <p:cNvSpPr>
            <a:spLocks noGrp="1"/>
          </p:cNvSpPr>
          <p:nvPr>
            <p:ph idx="1"/>
          </p:nvPr>
        </p:nvSpPr>
        <p:spPr>
          <a:xfrm>
            <a:off x="9853489" y="1433774"/>
            <a:ext cx="14089261" cy="30729101"/>
          </a:xfrm>
        </p:spPr>
        <p:txBody>
          <a:bodyPr/>
          <a:lstStyle>
            <a:lvl1pPr>
              <a:defRPr sz="2500"/>
            </a:lvl1pPr>
            <a:lvl2pPr>
              <a:defRPr sz="2200"/>
            </a:lvl2pPr>
            <a:lvl3pPr>
              <a:defRPr sz="19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1260402" y="7534796"/>
            <a:ext cx="8291661" cy="24628078"/>
          </a:xfrm>
        </p:spPr>
        <p:txBody>
          <a:bodyPr/>
          <a:lstStyle>
            <a:lvl1pPr marL="0" indent="0">
              <a:buNone/>
              <a:defRPr sz="1100"/>
            </a:lvl1pPr>
            <a:lvl2pPr marL="364297" indent="0">
              <a:buNone/>
              <a:defRPr sz="1000"/>
            </a:lvl2pPr>
            <a:lvl3pPr marL="728594" indent="0">
              <a:buNone/>
              <a:defRPr sz="800"/>
            </a:lvl3pPr>
            <a:lvl4pPr marL="1092891" indent="0">
              <a:buNone/>
              <a:defRPr sz="700"/>
            </a:lvl4pPr>
            <a:lvl5pPr marL="1457188" indent="0">
              <a:buNone/>
              <a:defRPr sz="700"/>
            </a:lvl5pPr>
            <a:lvl6pPr marL="1821485" indent="0">
              <a:buNone/>
              <a:defRPr sz="700"/>
            </a:lvl6pPr>
            <a:lvl7pPr marL="2185782" indent="0">
              <a:buNone/>
              <a:defRPr sz="700"/>
            </a:lvl7pPr>
            <a:lvl8pPr marL="2550079" indent="0">
              <a:buNone/>
              <a:defRPr sz="700"/>
            </a:lvl8pPr>
            <a:lvl9pPr marL="2914376" indent="0">
              <a:buNone/>
              <a:defRPr sz="700"/>
            </a:lvl9pPr>
          </a:lstStyle>
          <a:p>
            <a:pPr lvl="0"/>
            <a:r>
              <a:rPr lang="tr-TR"/>
              <a:t>Asıl metin stillerini düzenlemek için tıklatın</a:t>
            </a:r>
          </a:p>
        </p:txBody>
      </p:sp>
    </p:spTree>
    <p:extLst>
      <p:ext uri="{BB962C8B-B14F-4D97-AF65-F5344CB8AC3E}">
        <p14:creationId xmlns:p14="http://schemas.microsoft.com/office/powerpoint/2010/main" val="342219822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4939507" y="25203671"/>
            <a:ext cx="15122376" cy="2974330"/>
          </a:xfrm>
        </p:spPr>
        <p:txBody>
          <a:bodyPr anchor="b"/>
          <a:lstStyle>
            <a:lvl1pPr algn="l">
              <a:defRPr sz="1600" b="1"/>
            </a:lvl1pPr>
          </a:lstStyle>
          <a:p>
            <a:r>
              <a:rPr lang="tr-TR"/>
              <a:t>Asıl başlık stili için tıklatın</a:t>
            </a:r>
          </a:p>
        </p:txBody>
      </p:sp>
      <p:sp>
        <p:nvSpPr>
          <p:cNvPr id="3" name="2 Resim Yer Tutucusu"/>
          <p:cNvSpPr>
            <a:spLocks noGrp="1"/>
          </p:cNvSpPr>
          <p:nvPr>
            <p:ph type="pic" idx="1"/>
          </p:nvPr>
        </p:nvSpPr>
        <p:spPr>
          <a:xfrm>
            <a:off x="4939507" y="3216548"/>
            <a:ext cx="15122376" cy="21602961"/>
          </a:xfrm>
        </p:spPr>
        <p:txBody>
          <a:bodyPr/>
          <a:lstStyle>
            <a:lvl1pPr marL="0" indent="0">
              <a:buNone/>
              <a:defRPr sz="2500"/>
            </a:lvl1pPr>
            <a:lvl2pPr marL="364297" indent="0">
              <a:buNone/>
              <a:defRPr sz="2200"/>
            </a:lvl2pPr>
            <a:lvl3pPr marL="728594" indent="0">
              <a:buNone/>
              <a:defRPr sz="1900"/>
            </a:lvl3pPr>
            <a:lvl4pPr marL="1092891" indent="0">
              <a:buNone/>
              <a:defRPr sz="1600"/>
            </a:lvl4pPr>
            <a:lvl5pPr marL="1457188" indent="0">
              <a:buNone/>
              <a:defRPr sz="1600"/>
            </a:lvl5pPr>
            <a:lvl6pPr marL="1821485" indent="0">
              <a:buNone/>
              <a:defRPr sz="1600"/>
            </a:lvl6pPr>
            <a:lvl7pPr marL="2185782" indent="0">
              <a:buNone/>
              <a:defRPr sz="1600"/>
            </a:lvl7pPr>
            <a:lvl8pPr marL="2550079" indent="0">
              <a:buNone/>
              <a:defRPr sz="1600"/>
            </a:lvl8pPr>
            <a:lvl9pPr marL="2914376" indent="0">
              <a:buNone/>
              <a:defRPr sz="1600"/>
            </a:lvl9pPr>
          </a:lstStyle>
          <a:p>
            <a:pPr lvl="0"/>
            <a:endParaRPr lang="tr-TR" noProof="0"/>
          </a:p>
        </p:txBody>
      </p:sp>
      <p:sp>
        <p:nvSpPr>
          <p:cNvPr id="4" name="3 Metin Yer Tutucusu"/>
          <p:cNvSpPr>
            <a:spLocks noGrp="1"/>
          </p:cNvSpPr>
          <p:nvPr>
            <p:ph type="body" sz="half" idx="2"/>
          </p:nvPr>
        </p:nvSpPr>
        <p:spPr>
          <a:xfrm>
            <a:off x="4939507" y="28178001"/>
            <a:ext cx="15122376" cy="4225789"/>
          </a:xfrm>
        </p:spPr>
        <p:txBody>
          <a:bodyPr/>
          <a:lstStyle>
            <a:lvl1pPr marL="0" indent="0">
              <a:buNone/>
              <a:defRPr sz="1100"/>
            </a:lvl1pPr>
            <a:lvl2pPr marL="364297" indent="0">
              <a:buNone/>
              <a:defRPr sz="1000"/>
            </a:lvl2pPr>
            <a:lvl3pPr marL="728594" indent="0">
              <a:buNone/>
              <a:defRPr sz="800"/>
            </a:lvl3pPr>
            <a:lvl4pPr marL="1092891" indent="0">
              <a:buNone/>
              <a:defRPr sz="700"/>
            </a:lvl4pPr>
            <a:lvl5pPr marL="1457188" indent="0">
              <a:buNone/>
              <a:defRPr sz="700"/>
            </a:lvl5pPr>
            <a:lvl6pPr marL="1821485" indent="0">
              <a:buNone/>
              <a:defRPr sz="700"/>
            </a:lvl6pPr>
            <a:lvl7pPr marL="2185782" indent="0">
              <a:buNone/>
              <a:defRPr sz="700"/>
            </a:lvl7pPr>
            <a:lvl8pPr marL="2550079" indent="0">
              <a:buNone/>
              <a:defRPr sz="700"/>
            </a:lvl8pPr>
            <a:lvl9pPr marL="2914376" indent="0">
              <a:buNone/>
              <a:defRPr sz="700"/>
            </a:lvl9pPr>
          </a:lstStyle>
          <a:p>
            <a:pPr lvl="0"/>
            <a:r>
              <a:rPr lang="tr-TR"/>
              <a:t>Asıl metin stillerini düzenlemek için tıklatın</a:t>
            </a:r>
          </a:p>
        </p:txBody>
      </p:sp>
    </p:spTree>
    <p:extLst>
      <p:ext uri="{BB962C8B-B14F-4D97-AF65-F5344CB8AC3E}">
        <p14:creationId xmlns:p14="http://schemas.microsoft.com/office/powerpoint/2010/main" val="198015076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Tree>
    <p:extLst>
      <p:ext uri="{BB962C8B-B14F-4D97-AF65-F5344CB8AC3E}">
        <p14:creationId xmlns:p14="http://schemas.microsoft.com/office/powerpoint/2010/main" val="354343026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18569335" y="1392102"/>
            <a:ext cx="6056487" cy="33829749"/>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399877" y="1392102"/>
            <a:ext cx="18052777" cy="33829749"/>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Tree>
    <p:extLst>
      <p:ext uri="{BB962C8B-B14F-4D97-AF65-F5344CB8AC3E}">
        <p14:creationId xmlns:p14="http://schemas.microsoft.com/office/powerpoint/2010/main" val="361645608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4"/>
          <p:cNvSpPr/>
          <p:nvPr/>
        </p:nvSpPr>
        <p:spPr>
          <a:xfrm>
            <a:off x="24809450" y="25442863"/>
            <a:ext cx="393700" cy="1056163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349758" tIns="174879" rIns="349758" bIns="174879" anchor="ctr"/>
          <a:lstStyle/>
          <a:p>
            <a:pPr algn="ctr" eaLnBrk="1" hangingPunct="1">
              <a:defRPr/>
            </a:pPr>
            <a:endParaRPr lang="en-US"/>
          </a:p>
        </p:txBody>
      </p:sp>
      <p:sp>
        <p:nvSpPr>
          <p:cNvPr id="5" name="Rectangle 15"/>
          <p:cNvSpPr/>
          <p:nvPr/>
        </p:nvSpPr>
        <p:spPr>
          <a:xfrm>
            <a:off x="24809450" y="0"/>
            <a:ext cx="393700" cy="254428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49758" tIns="174879" rIns="349758" bIns="174879" anchor="ctr"/>
          <a:lstStyle/>
          <a:p>
            <a:pPr algn="ctr" eaLnBrk="1" hangingPunct="1">
              <a:defRPr/>
            </a:pPr>
            <a:endParaRPr lang="en-US"/>
          </a:p>
        </p:txBody>
      </p:sp>
      <p:sp>
        <p:nvSpPr>
          <p:cNvPr id="2" name="Title 1"/>
          <p:cNvSpPr>
            <a:spLocks noGrp="1"/>
          </p:cNvSpPr>
          <p:nvPr>
            <p:ph type="ctrTitle"/>
          </p:nvPr>
        </p:nvSpPr>
        <p:spPr>
          <a:xfrm>
            <a:off x="1260157" y="1200152"/>
            <a:ext cx="21422678" cy="24002995"/>
          </a:xfrm>
        </p:spPr>
        <p:txBody>
          <a:bodyPr anchor="ctr">
            <a:noAutofit/>
          </a:bodyPr>
          <a:lstStyle>
            <a:lvl1pPr>
              <a:lnSpc>
                <a:spcPct val="100000"/>
              </a:lnSpc>
              <a:defRPr sz="33700" spc="-306"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0157" y="25203150"/>
            <a:ext cx="18902363" cy="4800600"/>
          </a:xfrm>
        </p:spPr>
        <p:txBody>
          <a:bodyPr/>
          <a:lstStyle>
            <a:lvl1pPr marL="0" indent="0" algn="l">
              <a:buNone/>
              <a:defRPr b="0" cap="all" spc="459" baseline="0">
                <a:solidFill>
                  <a:schemeClr val="tx2"/>
                </a:solidFill>
                <a:latin typeface="+mj-lt"/>
              </a:defRPr>
            </a:lvl1pPr>
            <a:lvl2pPr marL="1748790" indent="0" algn="ctr">
              <a:buNone/>
              <a:defRPr>
                <a:solidFill>
                  <a:schemeClr val="tx1">
                    <a:tint val="75000"/>
                  </a:schemeClr>
                </a:solidFill>
              </a:defRPr>
            </a:lvl2pPr>
            <a:lvl3pPr marL="3497580" indent="0" algn="ctr">
              <a:buNone/>
              <a:defRPr>
                <a:solidFill>
                  <a:schemeClr val="tx1">
                    <a:tint val="75000"/>
                  </a:schemeClr>
                </a:solidFill>
              </a:defRPr>
            </a:lvl3pPr>
            <a:lvl4pPr marL="5246370" indent="0" algn="ctr">
              <a:buNone/>
              <a:defRPr>
                <a:solidFill>
                  <a:schemeClr val="tx1">
                    <a:tint val="75000"/>
                  </a:schemeClr>
                </a:solidFill>
              </a:defRPr>
            </a:lvl4pPr>
            <a:lvl5pPr marL="6995160" indent="0" algn="ctr">
              <a:buNone/>
              <a:defRPr>
                <a:solidFill>
                  <a:schemeClr val="tx1">
                    <a:tint val="75000"/>
                  </a:schemeClr>
                </a:solidFill>
              </a:defRPr>
            </a:lvl5pPr>
            <a:lvl6pPr marL="8743950" indent="0" algn="ctr">
              <a:buNone/>
              <a:defRPr>
                <a:solidFill>
                  <a:schemeClr val="tx1">
                    <a:tint val="75000"/>
                  </a:schemeClr>
                </a:solidFill>
              </a:defRPr>
            </a:lvl6pPr>
            <a:lvl7pPr marL="10492740" indent="0" algn="ctr">
              <a:buNone/>
              <a:defRPr>
                <a:solidFill>
                  <a:schemeClr val="tx1">
                    <a:tint val="75000"/>
                  </a:schemeClr>
                </a:solidFill>
              </a:defRPr>
            </a:lvl7pPr>
            <a:lvl8pPr marL="12241530" indent="0" algn="ctr">
              <a:buNone/>
              <a:defRPr>
                <a:solidFill>
                  <a:schemeClr val="tx1">
                    <a:tint val="75000"/>
                  </a:schemeClr>
                </a:solidFill>
              </a:defRPr>
            </a:lvl8pPr>
            <a:lvl9pPr marL="13990320" indent="0" algn="ctr">
              <a:buNone/>
              <a:defRPr>
                <a:solidFill>
                  <a:schemeClr val="tx1">
                    <a:tint val="75000"/>
                  </a:schemeClr>
                </a:solidFill>
              </a:defRPr>
            </a:lvl9pPr>
          </a:lstStyle>
          <a:p>
            <a:r>
              <a:rPr lang="en-US"/>
              <a:t>Click to edit Master subtitle style</a:t>
            </a:r>
            <a:endParaRPr lang="en-US" dirty="0"/>
          </a:p>
        </p:txBody>
      </p:sp>
      <p:sp>
        <p:nvSpPr>
          <p:cNvPr id="6" name="Date Placeholder 3"/>
          <p:cNvSpPr>
            <a:spLocks noGrp="1"/>
          </p:cNvSpPr>
          <p:nvPr>
            <p:ph type="dt" sz="half" idx="10"/>
          </p:nvPr>
        </p:nvSpPr>
        <p:spPr/>
        <p:txBody>
          <a:bodyPr/>
          <a:lstStyle>
            <a:lvl1pPr>
              <a:defRPr/>
            </a:lvl1pPr>
          </a:lstStyle>
          <a:p>
            <a:pPr>
              <a:defRPr/>
            </a:pPr>
            <a:fld id="{D61FDF98-323D-453C-A8B0-AC9A0537BAF2}" type="datetime4">
              <a:rPr lang="en-US"/>
              <a:pPr>
                <a:defRPr/>
              </a:pPr>
              <a:t>November 26, 2023</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solidFill>
                  <a:schemeClr val="tx1"/>
                </a:solidFill>
              </a:defRPr>
            </a:lvl1pPr>
          </a:lstStyle>
          <a:p>
            <a:pPr>
              <a:defRPr/>
            </a:pPr>
            <a:fld id="{A28319DE-29E4-4053-9766-46E45AD06E19}" type="slidenum">
              <a:rPr lang="en-US" altLang="tr-TR"/>
              <a:pPr>
                <a:defRPr/>
              </a:pPr>
              <a:t>‹#›</a:t>
            </a:fld>
            <a:endParaRPr lang="en-US" altLang="tr-TR"/>
          </a:p>
        </p:txBody>
      </p:sp>
    </p:spTree>
    <p:extLst>
      <p:ext uri="{BB962C8B-B14F-4D97-AF65-F5344CB8AC3E}">
        <p14:creationId xmlns:p14="http://schemas.microsoft.com/office/powerpoint/2010/main" val="143877824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6B33FD2F-8309-402A-8681-56E0DE9D6A51}" type="datetime4">
              <a:rPr lang="en-US"/>
              <a:pPr>
                <a:defRPr/>
              </a:pPr>
              <a:t>November 26, 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A99AFE7-B516-4204-95C9-770DA8522038}" type="slidenum">
              <a:rPr lang="en-US" altLang="tr-TR"/>
              <a:pPr>
                <a:defRPr/>
              </a:pPr>
              <a:t>‹#›</a:t>
            </a:fld>
            <a:endParaRPr lang="en-US" altLang="tr-TR"/>
          </a:p>
        </p:txBody>
      </p:sp>
    </p:spTree>
    <p:extLst>
      <p:ext uri="{BB962C8B-B14F-4D97-AF65-F5344CB8AC3E}">
        <p14:creationId xmlns:p14="http://schemas.microsoft.com/office/powerpoint/2010/main" val="95004159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0157" y="7600953"/>
            <a:ext cx="21422678" cy="22686169"/>
          </a:xfrm>
        </p:spPr>
        <p:txBody>
          <a:bodyPr anchor="ctr">
            <a:noAutofit/>
          </a:bodyPr>
          <a:lstStyle>
            <a:lvl1pPr algn="l">
              <a:lnSpc>
                <a:spcPct val="100000"/>
              </a:lnSpc>
              <a:defRPr sz="33700" b="0" cap="all" spc="-306"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1260157" y="1200155"/>
            <a:ext cx="21422678" cy="5600700"/>
          </a:xfrm>
        </p:spPr>
        <p:txBody>
          <a:bodyPr anchor="b"/>
          <a:lstStyle>
            <a:lvl1pPr marL="0" indent="0">
              <a:buNone/>
              <a:defRPr sz="7700" b="0" cap="all" spc="459" baseline="0">
                <a:solidFill>
                  <a:schemeClr val="tx2"/>
                </a:solidFill>
                <a:latin typeface="+mj-lt"/>
              </a:defRPr>
            </a:lvl1pPr>
            <a:lvl2pPr marL="1748790" indent="0">
              <a:buNone/>
              <a:defRPr sz="6900">
                <a:solidFill>
                  <a:schemeClr val="tx1">
                    <a:tint val="75000"/>
                  </a:schemeClr>
                </a:solidFill>
              </a:defRPr>
            </a:lvl2pPr>
            <a:lvl3pPr marL="3497580" indent="0">
              <a:buNone/>
              <a:defRPr sz="6100">
                <a:solidFill>
                  <a:schemeClr val="tx1">
                    <a:tint val="75000"/>
                  </a:schemeClr>
                </a:solidFill>
              </a:defRPr>
            </a:lvl3pPr>
            <a:lvl4pPr marL="5246370" indent="0">
              <a:buNone/>
              <a:defRPr sz="5400">
                <a:solidFill>
                  <a:schemeClr val="tx1">
                    <a:tint val="75000"/>
                  </a:schemeClr>
                </a:solidFill>
              </a:defRPr>
            </a:lvl4pPr>
            <a:lvl5pPr marL="6995160" indent="0">
              <a:buNone/>
              <a:defRPr sz="5400">
                <a:solidFill>
                  <a:schemeClr val="tx1">
                    <a:tint val="75000"/>
                  </a:schemeClr>
                </a:solidFill>
              </a:defRPr>
            </a:lvl5pPr>
            <a:lvl6pPr marL="8743950" indent="0">
              <a:buNone/>
              <a:defRPr sz="5400">
                <a:solidFill>
                  <a:schemeClr val="tx1">
                    <a:tint val="75000"/>
                  </a:schemeClr>
                </a:solidFill>
              </a:defRPr>
            </a:lvl6pPr>
            <a:lvl7pPr marL="10492740" indent="0">
              <a:buNone/>
              <a:defRPr sz="5400">
                <a:solidFill>
                  <a:schemeClr val="tx1">
                    <a:tint val="75000"/>
                  </a:schemeClr>
                </a:solidFill>
              </a:defRPr>
            </a:lvl7pPr>
            <a:lvl8pPr marL="12241530" indent="0">
              <a:buNone/>
              <a:defRPr sz="5400">
                <a:solidFill>
                  <a:schemeClr val="tx1">
                    <a:tint val="75000"/>
                  </a:schemeClr>
                </a:solidFill>
              </a:defRPr>
            </a:lvl8pPr>
            <a:lvl9pPr marL="13990320" indent="0">
              <a:buNone/>
              <a:defRPr sz="5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DF2EF647-A448-4CA5-AAA1-C8304A83A636}" type="datetime4">
              <a:rPr lang="en-US"/>
              <a:pPr>
                <a:defRPr/>
              </a:pPr>
              <a:t>November 26, 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B43AF5A-73D5-4E3E-94E9-CCD3E15E6C68}" type="slidenum">
              <a:rPr lang="en-US" altLang="tr-TR"/>
              <a:pPr>
                <a:defRPr/>
              </a:pPr>
              <a:t>‹#›</a:t>
            </a:fld>
            <a:endParaRPr lang="en-US" altLang="tr-TR"/>
          </a:p>
        </p:txBody>
      </p:sp>
    </p:spTree>
    <p:extLst>
      <p:ext uri="{BB962C8B-B14F-4D97-AF65-F5344CB8AC3E}">
        <p14:creationId xmlns:p14="http://schemas.microsoft.com/office/powerpoint/2010/main" val="46689524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494562" y="8267703"/>
            <a:ext cx="9073134" cy="23761306"/>
          </a:xfrm>
        </p:spPr>
        <p:txBody>
          <a:bodyPr/>
          <a:lstStyle>
            <a:lvl1pPr>
              <a:defRPr sz="10700"/>
            </a:lvl1pPr>
            <a:lvl2pPr>
              <a:defRPr sz="9200"/>
            </a:lvl2pPr>
            <a:lvl3pPr>
              <a:defRPr sz="7700"/>
            </a:lvl3pPr>
            <a:lvl4pPr>
              <a:defRPr sz="6900"/>
            </a:lvl4pPr>
            <a:lvl5pPr>
              <a:defRPr sz="6900"/>
            </a:lvl5pPr>
            <a:lvl6pPr>
              <a:defRPr sz="6900"/>
            </a:lvl6pPr>
            <a:lvl7pPr>
              <a:defRPr sz="6900"/>
            </a:lvl7pPr>
            <a:lvl8pPr>
              <a:defRPr sz="6900"/>
            </a:lvl8pPr>
            <a:lvl9pPr>
              <a:defRPr sz="6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4029754" y="8267703"/>
            <a:ext cx="9073134" cy="23761306"/>
          </a:xfrm>
        </p:spPr>
        <p:txBody>
          <a:bodyPr/>
          <a:lstStyle>
            <a:lvl1pPr>
              <a:defRPr sz="10700"/>
            </a:lvl1pPr>
            <a:lvl2pPr>
              <a:defRPr sz="9200"/>
            </a:lvl2pPr>
            <a:lvl3pPr>
              <a:defRPr sz="7700"/>
            </a:lvl3pPr>
            <a:lvl4pPr>
              <a:defRPr sz="6900"/>
            </a:lvl4pPr>
            <a:lvl5pPr>
              <a:defRPr sz="6900"/>
            </a:lvl5pPr>
            <a:lvl6pPr>
              <a:defRPr sz="6900"/>
            </a:lvl6pPr>
            <a:lvl7pPr>
              <a:defRPr sz="6900"/>
            </a:lvl7pPr>
            <a:lvl8pPr>
              <a:defRPr sz="6900"/>
            </a:lvl8pPr>
            <a:lvl9pPr>
              <a:defRPr sz="6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79F157F6-1A7C-4C37-9153-6A9EE3299967}" type="datetime4">
              <a:rPr lang="en-US"/>
              <a:pPr>
                <a:defRPr/>
              </a:pPr>
              <a:t>November 26, 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C52919A-63F0-41C4-B189-2224D1C3A4DD}" type="slidenum">
              <a:rPr lang="en-US" altLang="tr-TR"/>
              <a:pPr>
                <a:defRPr/>
              </a:pPr>
              <a:t>‹#›</a:t>
            </a:fld>
            <a:endParaRPr lang="en-US" altLang="tr-TR"/>
          </a:p>
        </p:txBody>
      </p:sp>
    </p:spTree>
    <p:extLst>
      <p:ext uri="{BB962C8B-B14F-4D97-AF65-F5344CB8AC3E}">
        <p14:creationId xmlns:p14="http://schemas.microsoft.com/office/powerpoint/2010/main" val="261156552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486161" y="8257032"/>
            <a:ext cx="9073134" cy="3358751"/>
          </a:xfrm>
        </p:spPr>
        <p:txBody>
          <a:bodyPr anchor="b">
            <a:noAutofit/>
          </a:bodyPr>
          <a:lstStyle>
            <a:lvl1pPr marL="0" indent="0">
              <a:buNone/>
              <a:defRPr sz="6900" b="0" cap="all" spc="383" baseline="0">
                <a:solidFill>
                  <a:schemeClr val="tx1"/>
                </a:solidFill>
                <a:latin typeface="+mj-lt"/>
              </a:defRPr>
            </a:lvl1pPr>
            <a:lvl2pPr marL="1748790" indent="0">
              <a:buNone/>
              <a:defRPr sz="7700" b="1"/>
            </a:lvl2pPr>
            <a:lvl3pPr marL="3497580" indent="0">
              <a:buNone/>
              <a:defRPr sz="6900" b="1"/>
            </a:lvl3pPr>
            <a:lvl4pPr marL="5246370" indent="0">
              <a:buNone/>
              <a:defRPr sz="6100" b="1"/>
            </a:lvl4pPr>
            <a:lvl5pPr marL="6995160" indent="0">
              <a:buNone/>
              <a:defRPr sz="6100" b="1"/>
            </a:lvl5pPr>
            <a:lvl6pPr marL="8743950" indent="0">
              <a:buNone/>
              <a:defRPr sz="6100" b="1"/>
            </a:lvl6pPr>
            <a:lvl7pPr marL="10492740" indent="0">
              <a:buNone/>
              <a:defRPr sz="6100" b="1"/>
            </a:lvl7pPr>
            <a:lvl8pPr marL="12241530" indent="0">
              <a:buNone/>
              <a:defRPr sz="6100" b="1"/>
            </a:lvl8pPr>
            <a:lvl9pPr marL="13990320" indent="0">
              <a:buNone/>
              <a:defRPr sz="6100" b="1"/>
            </a:lvl9pPr>
          </a:lstStyle>
          <a:p>
            <a:pPr lvl="0"/>
            <a:r>
              <a:rPr lang="en-US"/>
              <a:t>Click to edit Master text styles</a:t>
            </a:r>
          </a:p>
        </p:txBody>
      </p:sp>
      <p:sp>
        <p:nvSpPr>
          <p:cNvPr id="4" name="Content Placeholder 3"/>
          <p:cNvSpPr>
            <a:spLocks noGrp="1"/>
          </p:cNvSpPr>
          <p:nvPr>
            <p:ph sz="half" idx="2"/>
          </p:nvPr>
        </p:nvSpPr>
        <p:spPr>
          <a:xfrm>
            <a:off x="4486161" y="11861672"/>
            <a:ext cx="9073134" cy="20162520"/>
          </a:xfrm>
        </p:spPr>
        <p:txBody>
          <a:bodyPr/>
          <a:lstStyle>
            <a:lvl1pPr>
              <a:defRPr sz="9200"/>
            </a:lvl1pPr>
            <a:lvl2pPr>
              <a:defRPr sz="7700"/>
            </a:lvl2pPr>
            <a:lvl3pPr>
              <a:defRPr sz="6900"/>
            </a:lvl3pPr>
            <a:lvl4pPr>
              <a:defRPr sz="6100"/>
            </a:lvl4pPr>
            <a:lvl5pPr>
              <a:defRPr sz="6100"/>
            </a:lvl5pPr>
            <a:lvl6pPr>
              <a:defRPr sz="6100"/>
            </a:lvl6pPr>
            <a:lvl7pPr>
              <a:defRPr sz="6100"/>
            </a:lvl7pPr>
            <a:lvl8pPr>
              <a:defRPr sz="6100"/>
            </a:lvl8pPr>
            <a:lvl9pPr>
              <a:defRPr sz="6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4038155" y="8257032"/>
            <a:ext cx="9073134" cy="3358751"/>
          </a:xfrm>
        </p:spPr>
        <p:txBody>
          <a:bodyPr anchor="b">
            <a:noAutofit/>
          </a:bodyPr>
          <a:lstStyle>
            <a:lvl1pPr marL="0" indent="0">
              <a:buNone/>
              <a:defRPr lang="en-US" sz="6900" b="0" kern="1200" cap="all" spc="383" baseline="0" dirty="0" smtClean="0">
                <a:solidFill>
                  <a:schemeClr val="tx1"/>
                </a:solidFill>
                <a:latin typeface="+mj-lt"/>
                <a:ea typeface="+mn-ea"/>
                <a:cs typeface="+mn-cs"/>
              </a:defRPr>
            </a:lvl1pPr>
            <a:lvl2pPr marL="1748790" indent="0">
              <a:buNone/>
              <a:defRPr sz="7700" b="1"/>
            </a:lvl2pPr>
            <a:lvl3pPr marL="3497580" indent="0">
              <a:buNone/>
              <a:defRPr sz="6900" b="1"/>
            </a:lvl3pPr>
            <a:lvl4pPr marL="5246370" indent="0">
              <a:buNone/>
              <a:defRPr sz="6100" b="1"/>
            </a:lvl4pPr>
            <a:lvl5pPr marL="6995160" indent="0">
              <a:buNone/>
              <a:defRPr sz="6100" b="1"/>
            </a:lvl5pPr>
            <a:lvl6pPr marL="8743950" indent="0">
              <a:buNone/>
              <a:defRPr sz="6100" b="1"/>
            </a:lvl6pPr>
            <a:lvl7pPr marL="10492740" indent="0">
              <a:buNone/>
              <a:defRPr sz="6100" b="1"/>
            </a:lvl7pPr>
            <a:lvl8pPr marL="12241530" indent="0">
              <a:buNone/>
              <a:defRPr sz="6100" b="1"/>
            </a:lvl8pPr>
            <a:lvl9pPr marL="13990320" indent="0">
              <a:buNone/>
              <a:defRPr sz="6100" b="1"/>
            </a:lvl9pPr>
          </a:lstStyle>
          <a:p>
            <a:pPr lvl="0"/>
            <a:r>
              <a:rPr lang="en-US"/>
              <a:t>Click to edit Master text styles</a:t>
            </a:r>
          </a:p>
        </p:txBody>
      </p:sp>
      <p:sp>
        <p:nvSpPr>
          <p:cNvPr id="6" name="Content Placeholder 5"/>
          <p:cNvSpPr>
            <a:spLocks noGrp="1"/>
          </p:cNvSpPr>
          <p:nvPr>
            <p:ph sz="quarter" idx="4"/>
          </p:nvPr>
        </p:nvSpPr>
        <p:spPr>
          <a:xfrm>
            <a:off x="14038155" y="11861672"/>
            <a:ext cx="9073134" cy="20162520"/>
          </a:xfrm>
        </p:spPr>
        <p:txBody>
          <a:bodyPr/>
          <a:lstStyle>
            <a:lvl1pPr>
              <a:defRPr sz="9200"/>
            </a:lvl1pPr>
            <a:lvl2pPr>
              <a:defRPr sz="7700"/>
            </a:lvl2pPr>
            <a:lvl3pPr>
              <a:defRPr sz="6900"/>
            </a:lvl3pPr>
            <a:lvl4pPr>
              <a:defRPr sz="6100"/>
            </a:lvl4pPr>
            <a:lvl5pPr>
              <a:defRPr sz="6100"/>
            </a:lvl5pPr>
            <a:lvl6pPr>
              <a:defRPr sz="6100"/>
            </a:lvl6pPr>
            <a:lvl7pPr>
              <a:defRPr sz="6100"/>
            </a:lvl7pPr>
            <a:lvl8pPr>
              <a:defRPr sz="6100"/>
            </a:lvl8pPr>
            <a:lvl9pPr>
              <a:defRPr sz="6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37B75296-3586-473D-8A74-C94703C061F6}" type="datetime4">
              <a:rPr lang="en-US"/>
              <a:pPr>
                <a:defRPr/>
              </a:pPr>
              <a:t>November 26, 2023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747E6E2-A3E3-49F4-B320-F4FBFB560AE8}" type="slidenum">
              <a:rPr lang="en-US" altLang="tr-TR"/>
              <a:pPr>
                <a:defRPr/>
              </a:pPr>
              <a:t>‹#›</a:t>
            </a:fld>
            <a:endParaRPr lang="en-US" altLang="tr-TR"/>
          </a:p>
        </p:txBody>
      </p:sp>
    </p:spTree>
    <p:extLst>
      <p:ext uri="{BB962C8B-B14F-4D97-AF65-F5344CB8AC3E}">
        <p14:creationId xmlns:p14="http://schemas.microsoft.com/office/powerpoint/2010/main" val="411481176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CA47E988-DAA6-4F7A-B238-6DBFE4D623FB}" type="datetime4">
              <a:rPr lang="en-US"/>
              <a:pPr>
                <a:defRPr/>
              </a:pPr>
              <a:t>November 26, 2023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1A800BB-D70F-45F4-852E-7B385EEFD876}" type="slidenum">
              <a:rPr lang="en-US" altLang="tr-TR"/>
              <a:pPr>
                <a:defRPr/>
              </a:pPr>
              <a:t>‹#›</a:t>
            </a:fld>
            <a:endParaRPr lang="en-US" altLang="tr-TR"/>
          </a:p>
        </p:txBody>
      </p:sp>
    </p:spTree>
    <p:extLst>
      <p:ext uri="{BB962C8B-B14F-4D97-AF65-F5344CB8AC3E}">
        <p14:creationId xmlns:p14="http://schemas.microsoft.com/office/powerpoint/2010/main" val="2274791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1260401" y="8400790"/>
            <a:ext cx="11282833" cy="23762084"/>
          </a:xfrm>
          <a:prstGeom prst="rect">
            <a:avLst/>
          </a:prstGeom>
        </p:spPr>
        <p:txBody>
          <a:bodyPr lIns="72859" tIns="36430" rIns="72859" bIns="36430"/>
          <a:lstStyle>
            <a:lvl1pPr>
              <a:defRPr sz="22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12659916" y="8400790"/>
            <a:ext cx="11282834" cy="23762084"/>
          </a:xfrm>
          <a:prstGeom prst="rect">
            <a:avLst/>
          </a:prstGeom>
        </p:spPr>
        <p:txBody>
          <a:bodyPr lIns="72859" tIns="36430" rIns="72859" bIns="36430"/>
          <a:lstStyle>
            <a:lvl1pPr>
              <a:defRPr sz="22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Tree>
    <p:extLst>
      <p:ext uri="{BB962C8B-B14F-4D97-AF65-F5344CB8AC3E}">
        <p14:creationId xmlns:p14="http://schemas.microsoft.com/office/powerpoint/2010/main" val="419273373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0F65B77-933A-46FD-B020-56355B3C36EA}" type="datetime4">
              <a:rPr lang="en-US"/>
              <a:pPr>
                <a:defRPr/>
              </a:pPr>
              <a:t>November 26, 2023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AC386E1-6FF0-4C2F-8B9F-AD7224FC6CEA}" type="slidenum">
              <a:rPr lang="en-US" altLang="tr-TR"/>
              <a:pPr>
                <a:defRPr/>
              </a:pPr>
              <a:t>‹#›</a:t>
            </a:fld>
            <a:endParaRPr lang="en-US" altLang="tr-TR"/>
          </a:p>
        </p:txBody>
      </p:sp>
    </p:spTree>
    <p:extLst>
      <p:ext uri="{BB962C8B-B14F-4D97-AF65-F5344CB8AC3E}">
        <p14:creationId xmlns:p14="http://schemas.microsoft.com/office/powerpoint/2010/main" val="190380679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9853732" y="8401050"/>
            <a:ext cx="14089261" cy="23522940"/>
          </a:xfrm>
        </p:spPr>
        <p:txBody>
          <a:bodyPr/>
          <a:lstStyle>
            <a:lvl1pPr>
              <a:defRPr sz="12200"/>
            </a:lvl1pPr>
            <a:lvl2pPr>
              <a:defRPr sz="10700"/>
            </a:lvl2pPr>
            <a:lvl3pPr>
              <a:defRPr sz="92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60159" y="8401050"/>
            <a:ext cx="8291663" cy="23522940"/>
          </a:xfrm>
        </p:spPr>
        <p:txBody>
          <a:bodyPr>
            <a:normAutofit/>
          </a:bodyPr>
          <a:lstStyle>
            <a:lvl1pPr marL="0" indent="0">
              <a:buNone/>
              <a:defRPr sz="6100"/>
            </a:lvl1pPr>
            <a:lvl2pPr marL="1748790" indent="0">
              <a:buNone/>
              <a:defRPr sz="4600"/>
            </a:lvl2pPr>
            <a:lvl3pPr marL="3497580" indent="0">
              <a:buNone/>
              <a:defRPr sz="3800"/>
            </a:lvl3pPr>
            <a:lvl4pPr marL="5246370" indent="0">
              <a:buNone/>
              <a:defRPr sz="3400"/>
            </a:lvl4pPr>
            <a:lvl5pPr marL="6995160" indent="0">
              <a:buNone/>
              <a:defRPr sz="3400"/>
            </a:lvl5pPr>
            <a:lvl6pPr marL="8743950" indent="0">
              <a:buNone/>
              <a:defRPr sz="3400"/>
            </a:lvl6pPr>
            <a:lvl7pPr marL="10492740" indent="0">
              <a:buNone/>
              <a:defRPr sz="3400"/>
            </a:lvl7pPr>
            <a:lvl8pPr marL="12241530" indent="0">
              <a:buNone/>
              <a:defRPr sz="3400"/>
            </a:lvl8pPr>
            <a:lvl9pPr marL="13990320" indent="0">
              <a:buNone/>
              <a:defRPr sz="3400"/>
            </a:lvl9pPr>
          </a:lstStyle>
          <a:p>
            <a:pPr lvl="0"/>
            <a:r>
              <a:rPr lang="en-US"/>
              <a:t>Click to edit Master text styles</a:t>
            </a:r>
          </a:p>
        </p:txBody>
      </p:sp>
      <p:sp>
        <p:nvSpPr>
          <p:cNvPr id="8" name="Title 7"/>
          <p:cNvSpPr>
            <a:spLocks noGrp="1"/>
          </p:cNvSpPr>
          <p:nvPr>
            <p:ph type="title"/>
          </p:nvPr>
        </p:nvSpPr>
        <p:spPr/>
        <p:txBody>
          <a:bodyPr/>
          <a:lstStyle/>
          <a:p>
            <a:r>
              <a:rPr lang="en-US"/>
              <a:t>Click to edit Master title style</a:t>
            </a:r>
          </a:p>
        </p:txBody>
      </p:sp>
      <p:sp>
        <p:nvSpPr>
          <p:cNvPr id="5" name="Date Placeholder 3"/>
          <p:cNvSpPr>
            <a:spLocks noGrp="1"/>
          </p:cNvSpPr>
          <p:nvPr>
            <p:ph type="dt" sz="half" idx="10"/>
          </p:nvPr>
        </p:nvSpPr>
        <p:spPr/>
        <p:txBody>
          <a:bodyPr/>
          <a:lstStyle>
            <a:lvl1pPr>
              <a:defRPr/>
            </a:lvl1pPr>
          </a:lstStyle>
          <a:p>
            <a:pPr>
              <a:defRPr/>
            </a:pPr>
            <a:fld id="{2C685D3A-AE3A-46A8-8269-11EB71CD534A}" type="datetime4">
              <a:rPr lang="en-US"/>
              <a:pPr>
                <a:defRPr/>
              </a:pPr>
              <a:t>November 26, 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B87A218-CE38-4E2B-97CA-FDBE2C9FC4BE}" type="slidenum">
              <a:rPr lang="en-US" altLang="tr-TR"/>
              <a:pPr>
                <a:defRPr/>
              </a:pPr>
              <a:t>‹#›</a:t>
            </a:fld>
            <a:endParaRPr lang="en-US" altLang="tr-TR"/>
          </a:p>
        </p:txBody>
      </p:sp>
    </p:spTree>
    <p:extLst>
      <p:ext uri="{BB962C8B-B14F-4D97-AF65-F5344CB8AC3E}">
        <p14:creationId xmlns:p14="http://schemas.microsoft.com/office/powerpoint/2010/main" val="179170880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14"/>
          <p:cNvSpPr/>
          <p:nvPr/>
        </p:nvSpPr>
        <p:spPr>
          <a:xfrm>
            <a:off x="24809450" y="25442863"/>
            <a:ext cx="393700" cy="1056163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349758" tIns="174879" rIns="349758" bIns="174879" anchor="ctr"/>
          <a:lstStyle/>
          <a:p>
            <a:pPr algn="ctr" eaLnBrk="1" hangingPunct="1">
              <a:defRPr/>
            </a:pPr>
            <a:endParaRPr lang="en-US"/>
          </a:p>
        </p:txBody>
      </p:sp>
      <p:sp>
        <p:nvSpPr>
          <p:cNvPr id="6" name="Rectangle 15"/>
          <p:cNvSpPr/>
          <p:nvPr/>
        </p:nvSpPr>
        <p:spPr>
          <a:xfrm>
            <a:off x="24809450" y="0"/>
            <a:ext cx="393700" cy="254428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49758" tIns="174879" rIns="349758" bIns="174879" anchor="ctr"/>
          <a:lstStyle/>
          <a:p>
            <a:pPr algn="ctr" eaLnBrk="1" hangingPunct="1">
              <a:defRPr/>
            </a:pPr>
            <a:endParaRPr lang="en-US"/>
          </a:p>
        </p:txBody>
      </p:sp>
      <p:sp>
        <p:nvSpPr>
          <p:cNvPr id="3" name="Picture Placeholder 2"/>
          <p:cNvSpPr>
            <a:spLocks noGrp="1"/>
          </p:cNvSpPr>
          <p:nvPr>
            <p:ph type="pic" idx="1"/>
          </p:nvPr>
        </p:nvSpPr>
        <p:spPr>
          <a:xfrm>
            <a:off x="-1" y="0"/>
            <a:ext cx="24808667" cy="25443180"/>
          </a:xfrm>
          <a:solidFill>
            <a:schemeClr val="bg1">
              <a:lumMod val="75000"/>
            </a:schemeClr>
          </a:solidFill>
        </p:spPr>
        <p:txBody>
          <a:bodyPr rtlCol="0">
            <a:normAutofit/>
          </a:bodyPr>
          <a:lstStyle>
            <a:lvl1pPr marL="0" indent="0">
              <a:buNone/>
              <a:defRPr sz="12200"/>
            </a:lvl1pPr>
            <a:lvl2pPr marL="1748790" indent="0">
              <a:buNone/>
              <a:defRPr sz="10700"/>
            </a:lvl2pPr>
            <a:lvl3pPr marL="3497580" indent="0">
              <a:buNone/>
              <a:defRPr sz="9200"/>
            </a:lvl3pPr>
            <a:lvl4pPr marL="5246370" indent="0">
              <a:buNone/>
              <a:defRPr sz="7700"/>
            </a:lvl4pPr>
            <a:lvl5pPr marL="6995160" indent="0">
              <a:buNone/>
              <a:defRPr sz="7700"/>
            </a:lvl5pPr>
            <a:lvl6pPr marL="8743950" indent="0">
              <a:buNone/>
              <a:defRPr sz="7700"/>
            </a:lvl6pPr>
            <a:lvl7pPr marL="10492740" indent="0">
              <a:buNone/>
              <a:defRPr sz="7700"/>
            </a:lvl7pPr>
            <a:lvl8pPr marL="12241530" indent="0">
              <a:buNone/>
              <a:defRPr sz="7700"/>
            </a:lvl8pPr>
            <a:lvl9pPr marL="13990320" indent="0">
              <a:buNone/>
              <a:defRPr sz="7700"/>
            </a:lvl9pPr>
          </a:lstStyle>
          <a:p>
            <a:pPr lvl="0"/>
            <a:r>
              <a:rPr lang="en-US" noProof="0"/>
              <a:t>Click icon to add picture</a:t>
            </a:r>
          </a:p>
        </p:txBody>
      </p:sp>
      <p:sp>
        <p:nvSpPr>
          <p:cNvPr id="4" name="Text Placeholder 3"/>
          <p:cNvSpPr>
            <a:spLocks noGrp="1"/>
          </p:cNvSpPr>
          <p:nvPr>
            <p:ph type="body" sz="half" idx="2"/>
          </p:nvPr>
        </p:nvSpPr>
        <p:spPr>
          <a:xfrm>
            <a:off x="1260157" y="30003750"/>
            <a:ext cx="22472809" cy="2400300"/>
          </a:xfrm>
        </p:spPr>
        <p:txBody>
          <a:bodyPr/>
          <a:lstStyle>
            <a:lvl1pPr marL="0" indent="0">
              <a:buNone/>
              <a:defRPr sz="6100"/>
            </a:lvl1pPr>
            <a:lvl2pPr marL="1748790" indent="0">
              <a:buNone/>
              <a:defRPr sz="4600"/>
            </a:lvl2pPr>
            <a:lvl3pPr marL="3497580" indent="0">
              <a:buNone/>
              <a:defRPr sz="3800"/>
            </a:lvl3pPr>
            <a:lvl4pPr marL="5246370" indent="0">
              <a:buNone/>
              <a:defRPr sz="3400"/>
            </a:lvl4pPr>
            <a:lvl5pPr marL="6995160" indent="0">
              <a:buNone/>
              <a:defRPr sz="3400"/>
            </a:lvl5pPr>
            <a:lvl6pPr marL="8743950" indent="0">
              <a:buNone/>
              <a:defRPr sz="3400"/>
            </a:lvl6pPr>
            <a:lvl7pPr marL="10492740" indent="0">
              <a:buNone/>
              <a:defRPr sz="3400"/>
            </a:lvl7pPr>
            <a:lvl8pPr marL="12241530" indent="0">
              <a:buNone/>
              <a:defRPr sz="3400"/>
            </a:lvl8pPr>
            <a:lvl9pPr marL="13990320" indent="0">
              <a:buNone/>
              <a:defRPr sz="3400"/>
            </a:lvl9pPr>
          </a:lstStyle>
          <a:p>
            <a:pPr lvl="0"/>
            <a:r>
              <a:rPr lang="en-US"/>
              <a:t>Click to edit Master text styles</a:t>
            </a:r>
          </a:p>
        </p:txBody>
      </p:sp>
      <p:sp>
        <p:nvSpPr>
          <p:cNvPr id="8" name="Title 7"/>
          <p:cNvSpPr>
            <a:spLocks noGrp="1"/>
          </p:cNvSpPr>
          <p:nvPr>
            <p:ph type="title"/>
          </p:nvPr>
        </p:nvSpPr>
        <p:spPr>
          <a:xfrm>
            <a:off x="1260157" y="26003250"/>
            <a:ext cx="22472809" cy="4000500"/>
          </a:xfrm>
        </p:spPr>
        <p:txBody>
          <a:bodyPr anchor="t"/>
          <a:lstStyle>
            <a:lvl1pPr>
              <a:defRPr sz="12200"/>
            </a:lvl1pPr>
          </a:lstStyle>
          <a:p>
            <a:r>
              <a:rPr lang="en-US"/>
              <a:t>Click to edit Master title style</a:t>
            </a:r>
            <a:endParaRPr lang="en-US" dirty="0"/>
          </a:p>
        </p:txBody>
      </p:sp>
      <p:sp>
        <p:nvSpPr>
          <p:cNvPr id="7" name="Date Placeholder 4"/>
          <p:cNvSpPr>
            <a:spLocks noGrp="1"/>
          </p:cNvSpPr>
          <p:nvPr>
            <p:ph type="dt" sz="half" idx="10"/>
          </p:nvPr>
        </p:nvSpPr>
        <p:spPr/>
        <p:txBody>
          <a:bodyPr/>
          <a:lstStyle>
            <a:lvl1pPr>
              <a:defRPr/>
            </a:lvl1pPr>
          </a:lstStyle>
          <a:p>
            <a:pPr>
              <a:defRPr/>
            </a:pPr>
            <a:fld id="{51F23354-9F4D-4594-B7EC-87B54F294F41}" type="datetime4">
              <a:rPr lang="en-US"/>
              <a:pPr>
                <a:defRPr/>
              </a:pPr>
              <a:t>November 26, 2023</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solidFill>
                  <a:schemeClr val="tx1"/>
                </a:solidFill>
              </a:defRPr>
            </a:lvl1pPr>
          </a:lstStyle>
          <a:p>
            <a:pPr>
              <a:defRPr/>
            </a:pPr>
            <a:fld id="{B4BA3870-6658-4181-AA96-68C862FD5D72}" type="slidenum">
              <a:rPr lang="en-US" altLang="tr-TR"/>
              <a:pPr>
                <a:defRPr/>
              </a:pPr>
              <a:t>‹#›</a:t>
            </a:fld>
            <a:endParaRPr lang="en-US" altLang="tr-TR"/>
          </a:p>
        </p:txBody>
      </p:sp>
    </p:spTree>
    <p:extLst>
      <p:ext uri="{BB962C8B-B14F-4D97-AF65-F5344CB8AC3E}">
        <p14:creationId xmlns:p14="http://schemas.microsoft.com/office/powerpoint/2010/main" val="295840488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5227CE0-C84C-4DFF-9BF0-A2D5DD54C1FB}" type="datetime4">
              <a:rPr lang="en-US"/>
              <a:pPr>
                <a:defRPr/>
              </a:pPr>
              <a:t>November 26, 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68619B7-9627-4E68-B939-CE68A8FAACB6}" type="slidenum">
              <a:rPr lang="en-US" altLang="tr-TR"/>
              <a:pPr>
                <a:defRPr/>
              </a:pPr>
              <a:t>‹#›</a:t>
            </a:fld>
            <a:endParaRPr lang="en-US" altLang="tr-TR"/>
          </a:p>
        </p:txBody>
      </p:sp>
    </p:spTree>
    <p:extLst>
      <p:ext uri="{BB962C8B-B14F-4D97-AF65-F5344CB8AC3E}">
        <p14:creationId xmlns:p14="http://schemas.microsoft.com/office/powerpoint/2010/main" val="240591054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272284" y="1441852"/>
            <a:ext cx="5670709" cy="3072050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60157" y="1441852"/>
            <a:ext cx="16592074" cy="3072050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4E622D9-E25C-48DA-B7CE-3BF3C89AD7F8}" type="datetime4">
              <a:rPr lang="en-US"/>
              <a:pPr>
                <a:defRPr/>
              </a:pPr>
              <a:t>November 26, 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EF3C13-F20B-443C-B3BE-00589CC0CEB2}" type="slidenum">
              <a:rPr lang="en-US" altLang="tr-TR"/>
              <a:pPr>
                <a:defRPr/>
              </a:pPr>
              <a:t>‹#›</a:t>
            </a:fld>
            <a:endParaRPr lang="en-US" altLang="tr-TR"/>
          </a:p>
        </p:txBody>
      </p:sp>
    </p:spTree>
    <p:extLst>
      <p:ext uri="{BB962C8B-B14F-4D97-AF65-F5344CB8AC3E}">
        <p14:creationId xmlns:p14="http://schemas.microsoft.com/office/powerpoint/2010/main" val="1285364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1260401" y="1441587"/>
            <a:ext cx="22682349" cy="6000750"/>
          </a:xfrm>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1260401" y="8059602"/>
            <a:ext cx="11135767" cy="3358492"/>
          </a:xfrm>
          <a:prstGeom prst="rect">
            <a:avLst/>
          </a:prstGeom>
        </p:spPr>
        <p:txBody>
          <a:bodyPr lIns="72859" tIns="36430" rIns="72859" bIns="36430" anchor="b"/>
          <a:lstStyle>
            <a:lvl1pPr marL="0" indent="0">
              <a:buNone/>
              <a:defRPr sz="1900" b="1"/>
            </a:lvl1pPr>
            <a:lvl2pPr marL="364297" indent="0">
              <a:buNone/>
              <a:defRPr sz="1600" b="1"/>
            </a:lvl2pPr>
            <a:lvl3pPr marL="728594" indent="0">
              <a:buNone/>
              <a:defRPr sz="1400" b="1"/>
            </a:lvl3pPr>
            <a:lvl4pPr marL="1092891" indent="0">
              <a:buNone/>
              <a:defRPr sz="1300" b="1"/>
            </a:lvl4pPr>
            <a:lvl5pPr marL="1457188" indent="0">
              <a:buNone/>
              <a:defRPr sz="1300" b="1"/>
            </a:lvl5pPr>
            <a:lvl6pPr marL="1821485" indent="0">
              <a:buNone/>
              <a:defRPr sz="1300" b="1"/>
            </a:lvl6pPr>
            <a:lvl7pPr marL="2185782" indent="0">
              <a:buNone/>
              <a:defRPr sz="1300" b="1"/>
            </a:lvl7pPr>
            <a:lvl8pPr marL="2550079" indent="0">
              <a:buNone/>
              <a:defRPr sz="1300" b="1"/>
            </a:lvl8pPr>
            <a:lvl9pPr marL="2914376" indent="0">
              <a:buNone/>
              <a:defRPr sz="1300" b="1"/>
            </a:lvl9pPr>
          </a:lstStyle>
          <a:p>
            <a:pPr lvl="0"/>
            <a:r>
              <a:rPr lang="tr-TR"/>
              <a:t>Asıl metin stillerini düzenlemek için tıklatın</a:t>
            </a:r>
          </a:p>
        </p:txBody>
      </p:sp>
      <p:sp>
        <p:nvSpPr>
          <p:cNvPr id="4" name="3 İçerik Yer Tutucusu"/>
          <p:cNvSpPr>
            <a:spLocks noGrp="1"/>
          </p:cNvSpPr>
          <p:nvPr>
            <p:ph sz="half" idx="2"/>
          </p:nvPr>
        </p:nvSpPr>
        <p:spPr>
          <a:xfrm>
            <a:off x="1260401" y="11418094"/>
            <a:ext cx="11135767" cy="20744780"/>
          </a:xfrm>
          <a:prstGeom prst="rect">
            <a:avLst/>
          </a:prstGeom>
        </p:spPr>
        <p:txBody>
          <a:bodyPr lIns="72859" tIns="36430" rIns="72859" bIns="36430"/>
          <a:lstStyle>
            <a:lvl1pPr>
              <a:defRPr sz="1900"/>
            </a:lvl1pPr>
            <a:lvl2pPr>
              <a:defRPr sz="1600"/>
            </a:lvl2pPr>
            <a:lvl3pPr>
              <a:defRPr sz="1400"/>
            </a:lvl3pPr>
            <a:lvl4pPr>
              <a:defRPr sz="1300"/>
            </a:lvl4pPr>
            <a:lvl5pPr>
              <a:defRPr sz="1300"/>
            </a:lvl5pPr>
            <a:lvl6pPr>
              <a:defRPr sz="1300"/>
            </a:lvl6pPr>
            <a:lvl7pPr>
              <a:defRPr sz="1300"/>
            </a:lvl7pPr>
            <a:lvl8pPr>
              <a:defRPr sz="1300"/>
            </a:lvl8pPr>
            <a:lvl9pPr>
              <a:defRPr sz="13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12803337" y="8059602"/>
            <a:ext cx="11139413" cy="3358492"/>
          </a:xfrm>
          <a:prstGeom prst="rect">
            <a:avLst/>
          </a:prstGeom>
        </p:spPr>
        <p:txBody>
          <a:bodyPr lIns="72859" tIns="36430" rIns="72859" bIns="36430" anchor="b"/>
          <a:lstStyle>
            <a:lvl1pPr marL="0" indent="0">
              <a:buNone/>
              <a:defRPr sz="1900" b="1"/>
            </a:lvl1pPr>
            <a:lvl2pPr marL="364297" indent="0">
              <a:buNone/>
              <a:defRPr sz="1600" b="1"/>
            </a:lvl2pPr>
            <a:lvl3pPr marL="728594" indent="0">
              <a:buNone/>
              <a:defRPr sz="1400" b="1"/>
            </a:lvl3pPr>
            <a:lvl4pPr marL="1092891" indent="0">
              <a:buNone/>
              <a:defRPr sz="1300" b="1"/>
            </a:lvl4pPr>
            <a:lvl5pPr marL="1457188" indent="0">
              <a:buNone/>
              <a:defRPr sz="1300" b="1"/>
            </a:lvl5pPr>
            <a:lvl6pPr marL="1821485" indent="0">
              <a:buNone/>
              <a:defRPr sz="1300" b="1"/>
            </a:lvl6pPr>
            <a:lvl7pPr marL="2185782" indent="0">
              <a:buNone/>
              <a:defRPr sz="1300" b="1"/>
            </a:lvl7pPr>
            <a:lvl8pPr marL="2550079" indent="0">
              <a:buNone/>
              <a:defRPr sz="1300" b="1"/>
            </a:lvl8pPr>
            <a:lvl9pPr marL="2914376" indent="0">
              <a:buNone/>
              <a:defRPr sz="1300" b="1"/>
            </a:lvl9pPr>
          </a:lstStyle>
          <a:p>
            <a:pPr lvl="0"/>
            <a:r>
              <a:rPr lang="tr-TR"/>
              <a:t>Asıl metin stillerini düzenlemek için tıklatın</a:t>
            </a:r>
          </a:p>
        </p:txBody>
      </p:sp>
      <p:sp>
        <p:nvSpPr>
          <p:cNvPr id="6" name="5 İçerik Yer Tutucusu"/>
          <p:cNvSpPr>
            <a:spLocks noGrp="1"/>
          </p:cNvSpPr>
          <p:nvPr>
            <p:ph sz="quarter" idx="4"/>
          </p:nvPr>
        </p:nvSpPr>
        <p:spPr>
          <a:xfrm>
            <a:off x="12803337" y="11418094"/>
            <a:ext cx="11139413" cy="20744780"/>
          </a:xfrm>
          <a:prstGeom prst="rect">
            <a:avLst/>
          </a:prstGeom>
        </p:spPr>
        <p:txBody>
          <a:bodyPr lIns="72859" tIns="36430" rIns="72859" bIns="36430"/>
          <a:lstStyle>
            <a:lvl1pPr>
              <a:defRPr sz="1900"/>
            </a:lvl1pPr>
            <a:lvl2pPr>
              <a:defRPr sz="1600"/>
            </a:lvl2pPr>
            <a:lvl3pPr>
              <a:defRPr sz="1400"/>
            </a:lvl3pPr>
            <a:lvl4pPr>
              <a:defRPr sz="1300"/>
            </a:lvl4pPr>
            <a:lvl5pPr>
              <a:defRPr sz="1300"/>
            </a:lvl5pPr>
            <a:lvl6pPr>
              <a:defRPr sz="1300"/>
            </a:lvl6pPr>
            <a:lvl7pPr>
              <a:defRPr sz="1300"/>
            </a:lvl7pPr>
            <a:lvl8pPr>
              <a:defRPr sz="1300"/>
            </a:lvl8pPr>
            <a:lvl9pPr>
              <a:defRPr sz="13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Tree>
    <p:extLst>
      <p:ext uri="{BB962C8B-B14F-4D97-AF65-F5344CB8AC3E}">
        <p14:creationId xmlns:p14="http://schemas.microsoft.com/office/powerpoint/2010/main" val="1257659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Tree>
    <p:extLst>
      <p:ext uri="{BB962C8B-B14F-4D97-AF65-F5344CB8AC3E}">
        <p14:creationId xmlns:p14="http://schemas.microsoft.com/office/powerpoint/2010/main" val="2958866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7933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260402" y="1433774"/>
            <a:ext cx="8291661" cy="6101023"/>
          </a:xfrm>
        </p:spPr>
        <p:txBody>
          <a:bodyPr anchor="b"/>
          <a:lstStyle>
            <a:lvl1pPr algn="l">
              <a:defRPr sz="1600" b="1"/>
            </a:lvl1pPr>
          </a:lstStyle>
          <a:p>
            <a:r>
              <a:rPr lang="tr-TR"/>
              <a:t>Asıl başlık stili için tıklatın</a:t>
            </a:r>
          </a:p>
        </p:txBody>
      </p:sp>
      <p:sp>
        <p:nvSpPr>
          <p:cNvPr id="3" name="2 İçerik Yer Tutucusu"/>
          <p:cNvSpPr>
            <a:spLocks noGrp="1"/>
          </p:cNvSpPr>
          <p:nvPr>
            <p:ph idx="1"/>
          </p:nvPr>
        </p:nvSpPr>
        <p:spPr>
          <a:xfrm>
            <a:off x="9853489" y="1433774"/>
            <a:ext cx="14089261" cy="30729101"/>
          </a:xfrm>
          <a:prstGeom prst="rect">
            <a:avLst/>
          </a:prstGeom>
        </p:spPr>
        <p:txBody>
          <a:bodyPr lIns="72859" tIns="36430" rIns="72859" bIns="36430"/>
          <a:lstStyle>
            <a:lvl1pPr>
              <a:defRPr sz="2500"/>
            </a:lvl1pPr>
            <a:lvl2pPr>
              <a:defRPr sz="2200"/>
            </a:lvl2pPr>
            <a:lvl3pPr>
              <a:defRPr sz="19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1260402" y="7534796"/>
            <a:ext cx="8291661" cy="24628078"/>
          </a:xfrm>
          <a:prstGeom prst="rect">
            <a:avLst/>
          </a:prstGeom>
        </p:spPr>
        <p:txBody>
          <a:bodyPr lIns="72859" tIns="36430" rIns="72859" bIns="36430"/>
          <a:lstStyle>
            <a:lvl1pPr marL="0" indent="0">
              <a:buNone/>
              <a:defRPr sz="1100"/>
            </a:lvl1pPr>
            <a:lvl2pPr marL="364297" indent="0">
              <a:buNone/>
              <a:defRPr sz="1000"/>
            </a:lvl2pPr>
            <a:lvl3pPr marL="728594" indent="0">
              <a:buNone/>
              <a:defRPr sz="800"/>
            </a:lvl3pPr>
            <a:lvl4pPr marL="1092891" indent="0">
              <a:buNone/>
              <a:defRPr sz="700"/>
            </a:lvl4pPr>
            <a:lvl5pPr marL="1457188" indent="0">
              <a:buNone/>
              <a:defRPr sz="700"/>
            </a:lvl5pPr>
            <a:lvl6pPr marL="1821485" indent="0">
              <a:buNone/>
              <a:defRPr sz="700"/>
            </a:lvl6pPr>
            <a:lvl7pPr marL="2185782" indent="0">
              <a:buNone/>
              <a:defRPr sz="700"/>
            </a:lvl7pPr>
            <a:lvl8pPr marL="2550079" indent="0">
              <a:buNone/>
              <a:defRPr sz="700"/>
            </a:lvl8pPr>
            <a:lvl9pPr marL="2914376" indent="0">
              <a:buNone/>
              <a:defRPr sz="700"/>
            </a:lvl9pPr>
          </a:lstStyle>
          <a:p>
            <a:pPr lvl="0"/>
            <a:r>
              <a:rPr lang="tr-TR"/>
              <a:t>Asıl metin stillerini düzenlemek için tıklatın</a:t>
            </a:r>
          </a:p>
        </p:txBody>
      </p:sp>
    </p:spTree>
    <p:extLst>
      <p:ext uri="{BB962C8B-B14F-4D97-AF65-F5344CB8AC3E}">
        <p14:creationId xmlns:p14="http://schemas.microsoft.com/office/powerpoint/2010/main" val="1285986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4939507" y="25203671"/>
            <a:ext cx="15122376" cy="2974330"/>
          </a:xfrm>
        </p:spPr>
        <p:txBody>
          <a:bodyPr anchor="b"/>
          <a:lstStyle>
            <a:lvl1pPr algn="l">
              <a:defRPr sz="1600" b="1"/>
            </a:lvl1pPr>
          </a:lstStyle>
          <a:p>
            <a:r>
              <a:rPr lang="tr-TR"/>
              <a:t>Asıl başlık stili için tıklatın</a:t>
            </a:r>
          </a:p>
        </p:txBody>
      </p:sp>
      <p:sp>
        <p:nvSpPr>
          <p:cNvPr id="3" name="2 Resim Yer Tutucusu"/>
          <p:cNvSpPr>
            <a:spLocks noGrp="1"/>
          </p:cNvSpPr>
          <p:nvPr>
            <p:ph type="pic" idx="1"/>
          </p:nvPr>
        </p:nvSpPr>
        <p:spPr>
          <a:xfrm>
            <a:off x="4939507" y="3216548"/>
            <a:ext cx="15122376" cy="21602961"/>
          </a:xfrm>
          <a:prstGeom prst="rect">
            <a:avLst/>
          </a:prstGeom>
        </p:spPr>
        <p:txBody>
          <a:bodyPr lIns="72859" tIns="36430" rIns="72859" bIns="36430"/>
          <a:lstStyle>
            <a:lvl1pPr marL="0" indent="0">
              <a:buNone/>
              <a:defRPr sz="2500"/>
            </a:lvl1pPr>
            <a:lvl2pPr marL="364297" indent="0">
              <a:buNone/>
              <a:defRPr sz="2200"/>
            </a:lvl2pPr>
            <a:lvl3pPr marL="728594" indent="0">
              <a:buNone/>
              <a:defRPr sz="1900"/>
            </a:lvl3pPr>
            <a:lvl4pPr marL="1092891" indent="0">
              <a:buNone/>
              <a:defRPr sz="1600"/>
            </a:lvl4pPr>
            <a:lvl5pPr marL="1457188" indent="0">
              <a:buNone/>
              <a:defRPr sz="1600"/>
            </a:lvl5pPr>
            <a:lvl6pPr marL="1821485" indent="0">
              <a:buNone/>
              <a:defRPr sz="1600"/>
            </a:lvl6pPr>
            <a:lvl7pPr marL="2185782" indent="0">
              <a:buNone/>
              <a:defRPr sz="1600"/>
            </a:lvl7pPr>
            <a:lvl8pPr marL="2550079" indent="0">
              <a:buNone/>
              <a:defRPr sz="1600"/>
            </a:lvl8pPr>
            <a:lvl9pPr marL="2914376" indent="0">
              <a:buNone/>
              <a:defRPr sz="1600"/>
            </a:lvl9pPr>
          </a:lstStyle>
          <a:p>
            <a:pPr lvl="0"/>
            <a:endParaRPr lang="tr-TR" noProof="0"/>
          </a:p>
        </p:txBody>
      </p:sp>
      <p:sp>
        <p:nvSpPr>
          <p:cNvPr id="4" name="3 Metin Yer Tutucusu"/>
          <p:cNvSpPr>
            <a:spLocks noGrp="1"/>
          </p:cNvSpPr>
          <p:nvPr>
            <p:ph type="body" sz="half" idx="2"/>
          </p:nvPr>
        </p:nvSpPr>
        <p:spPr>
          <a:xfrm>
            <a:off x="4939507" y="28178001"/>
            <a:ext cx="15122376" cy="4225789"/>
          </a:xfrm>
          <a:prstGeom prst="rect">
            <a:avLst/>
          </a:prstGeom>
        </p:spPr>
        <p:txBody>
          <a:bodyPr lIns="72859" tIns="36430" rIns="72859" bIns="36430"/>
          <a:lstStyle>
            <a:lvl1pPr marL="0" indent="0">
              <a:buNone/>
              <a:defRPr sz="1100"/>
            </a:lvl1pPr>
            <a:lvl2pPr marL="364297" indent="0">
              <a:buNone/>
              <a:defRPr sz="1000"/>
            </a:lvl2pPr>
            <a:lvl3pPr marL="728594" indent="0">
              <a:buNone/>
              <a:defRPr sz="800"/>
            </a:lvl3pPr>
            <a:lvl4pPr marL="1092891" indent="0">
              <a:buNone/>
              <a:defRPr sz="700"/>
            </a:lvl4pPr>
            <a:lvl5pPr marL="1457188" indent="0">
              <a:buNone/>
              <a:defRPr sz="700"/>
            </a:lvl5pPr>
            <a:lvl6pPr marL="1821485" indent="0">
              <a:buNone/>
              <a:defRPr sz="700"/>
            </a:lvl6pPr>
            <a:lvl7pPr marL="2185782" indent="0">
              <a:buNone/>
              <a:defRPr sz="700"/>
            </a:lvl7pPr>
            <a:lvl8pPr marL="2550079" indent="0">
              <a:buNone/>
              <a:defRPr sz="700"/>
            </a:lvl8pPr>
            <a:lvl9pPr marL="2914376" indent="0">
              <a:buNone/>
              <a:defRPr sz="700"/>
            </a:lvl9pPr>
          </a:lstStyle>
          <a:p>
            <a:pPr lvl="0"/>
            <a:r>
              <a:rPr lang="tr-TR"/>
              <a:t>Asıl metin stillerini düzenlemek için tıklatın</a:t>
            </a:r>
          </a:p>
        </p:txBody>
      </p:sp>
    </p:spTree>
    <p:extLst>
      <p:ext uri="{BB962C8B-B14F-4D97-AF65-F5344CB8AC3E}">
        <p14:creationId xmlns:p14="http://schemas.microsoft.com/office/powerpoint/2010/main" val="4065342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invGray">
      <p:bgPr>
        <a:solidFill>
          <a:schemeClr val="bg1"/>
        </a:solidFill>
        <a:effectLst/>
      </p:bgPr>
    </p:bg>
    <p:spTree>
      <p:nvGrpSpPr>
        <p:cNvPr id="1" name=""/>
        <p:cNvGrpSpPr/>
        <p:nvPr/>
      </p:nvGrpSpPr>
      <p:grpSpPr>
        <a:xfrm>
          <a:off x="0" y="0"/>
          <a:ext cx="0" cy="0"/>
          <a:chOff x="0" y="0"/>
          <a:chExt cx="0" cy="0"/>
        </a:xfrm>
      </p:grpSpPr>
      <p:sp>
        <p:nvSpPr>
          <p:cNvPr id="1026" name="Rectangle 35"/>
          <p:cNvSpPr>
            <a:spLocks noChangeArrowheads="1"/>
          </p:cNvSpPr>
          <p:nvPr userDrawn="1"/>
        </p:nvSpPr>
        <p:spPr bwMode="auto">
          <a:xfrm>
            <a:off x="12788900" y="4560888"/>
            <a:ext cx="11939588" cy="30660975"/>
          </a:xfrm>
          <a:prstGeom prst="rect">
            <a:avLst/>
          </a:prstGeom>
          <a:solidFill>
            <a:srgbClr val="FFFFFF"/>
          </a:solidFill>
          <a:ln w="9525">
            <a:solidFill>
              <a:schemeClr val="tx1"/>
            </a:solidFill>
            <a:miter lim="800000"/>
            <a:headEnd/>
            <a:tailEnd/>
          </a:ln>
        </p:spPr>
        <p:txBody>
          <a:bodyPr wrap="none" lIns="72859" tIns="36430" rIns="72859" bIns="36430" anchor="ctr"/>
          <a:lstStyle/>
          <a:p>
            <a:pPr eaLnBrk="1" hangingPunct="1"/>
            <a:endParaRPr lang="tr-TR" altLang="tr-TR"/>
          </a:p>
        </p:txBody>
      </p:sp>
      <p:sp>
        <p:nvSpPr>
          <p:cNvPr id="1027" name="Rectangle 36"/>
          <p:cNvSpPr>
            <a:spLocks noChangeArrowheads="1"/>
          </p:cNvSpPr>
          <p:nvPr userDrawn="1"/>
        </p:nvSpPr>
        <p:spPr bwMode="auto">
          <a:xfrm>
            <a:off x="0" y="0"/>
            <a:ext cx="25203150" cy="3800475"/>
          </a:xfrm>
          <a:prstGeom prst="rect">
            <a:avLst/>
          </a:prstGeom>
          <a:solidFill>
            <a:schemeClr val="accent2"/>
          </a:solidFill>
          <a:ln w="9525">
            <a:solidFill>
              <a:schemeClr val="tx1"/>
            </a:solidFill>
            <a:miter lim="800000"/>
            <a:headEnd/>
            <a:tailEnd/>
          </a:ln>
        </p:spPr>
        <p:txBody>
          <a:bodyPr wrap="none" lIns="72859" tIns="36430" rIns="72859" bIns="36430" anchor="ctr"/>
          <a:lstStyle/>
          <a:p>
            <a:pPr eaLnBrk="1" hangingPunct="1"/>
            <a:endParaRPr lang="tr-TR" altLang="tr-TR"/>
          </a:p>
        </p:txBody>
      </p:sp>
      <p:sp>
        <p:nvSpPr>
          <p:cNvPr id="1028" name="Rectangle 33"/>
          <p:cNvSpPr>
            <a:spLocks noChangeArrowheads="1"/>
          </p:cNvSpPr>
          <p:nvPr userDrawn="1"/>
        </p:nvSpPr>
        <p:spPr bwMode="auto">
          <a:xfrm>
            <a:off x="400050" y="4560888"/>
            <a:ext cx="11931650" cy="30660975"/>
          </a:xfrm>
          <a:prstGeom prst="rect">
            <a:avLst/>
          </a:prstGeom>
          <a:solidFill>
            <a:srgbClr val="FFFFFF"/>
          </a:solidFill>
          <a:ln w="9525">
            <a:solidFill>
              <a:schemeClr val="tx1"/>
            </a:solidFill>
            <a:miter lim="800000"/>
            <a:headEnd/>
            <a:tailEnd/>
          </a:ln>
        </p:spPr>
        <p:txBody>
          <a:bodyPr wrap="none" lIns="72859" tIns="36430" rIns="72859" bIns="36430" anchor="ctr"/>
          <a:lstStyle/>
          <a:p>
            <a:pPr eaLnBrk="1" hangingPunct="1"/>
            <a:endParaRPr lang="tr-TR" altLang="tr-TR"/>
          </a:p>
        </p:txBody>
      </p:sp>
      <p:sp>
        <p:nvSpPr>
          <p:cNvPr id="1029" name="Text Box 14"/>
          <p:cNvSpPr txBox="1">
            <a:spLocks noChangeArrowheads="1"/>
          </p:cNvSpPr>
          <p:nvPr userDrawn="1"/>
        </p:nvSpPr>
        <p:spPr bwMode="auto">
          <a:xfrm>
            <a:off x="350838" y="35486975"/>
            <a:ext cx="1698625"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711" tIns="36348" rIns="72711" bIns="36348">
            <a:spAutoFit/>
          </a:bodyPr>
          <a:lstStyle>
            <a:lvl1pPr defTabSz="727075">
              <a:defRPr sz="2400">
                <a:solidFill>
                  <a:schemeClr val="tx1"/>
                </a:solidFill>
                <a:latin typeface="Arial Narrow" panose="020B0606020202030204" pitchFamily="34" charset="0"/>
              </a:defRPr>
            </a:lvl1pPr>
            <a:lvl2pPr defTabSz="727075">
              <a:defRPr sz="2400">
                <a:solidFill>
                  <a:schemeClr val="tx1"/>
                </a:solidFill>
                <a:latin typeface="Arial Narrow" panose="020B0606020202030204" pitchFamily="34" charset="0"/>
              </a:defRPr>
            </a:lvl2pPr>
            <a:lvl3pPr defTabSz="727075">
              <a:defRPr sz="2400">
                <a:solidFill>
                  <a:schemeClr val="tx1"/>
                </a:solidFill>
                <a:latin typeface="Arial Narrow" panose="020B0606020202030204" pitchFamily="34" charset="0"/>
              </a:defRPr>
            </a:lvl3pPr>
            <a:lvl4pPr defTabSz="727075">
              <a:defRPr sz="2400">
                <a:solidFill>
                  <a:schemeClr val="tx1"/>
                </a:solidFill>
                <a:latin typeface="Arial Narrow" panose="020B0606020202030204" pitchFamily="34" charset="0"/>
              </a:defRPr>
            </a:lvl4pPr>
            <a:lvl5pPr defTabSz="727075">
              <a:defRPr sz="2400">
                <a:solidFill>
                  <a:schemeClr val="tx1"/>
                </a:solidFill>
                <a:latin typeface="Arial Narrow" panose="020B0606020202030204" pitchFamily="34" charset="0"/>
              </a:defRPr>
            </a:lvl5pPr>
            <a:lvl6pPr marL="1912938" indent="373063" defTabSz="727075" eaLnBrk="0" fontAlgn="base" hangingPunct="0">
              <a:spcBef>
                <a:spcPct val="0"/>
              </a:spcBef>
              <a:spcAft>
                <a:spcPct val="0"/>
              </a:spcAft>
              <a:defRPr sz="2400">
                <a:solidFill>
                  <a:schemeClr val="tx1"/>
                </a:solidFill>
                <a:latin typeface="Arial Narrow" panose="020B0606020202030204" pitchFamily="34" charset="0"/>
              </a:defRPr>
            </a:lvl6pPr>
            <a:lvl7pPr marL="2370138" indent="373063" defTabSz="727075" eaLnBrk="0" fontAlgn="base" hangingPunct="0">
              <a:spcBef>
                <a:spcPct val="0"/>
              </a:spcBef>
              <a:spcAft>
                <a:spcPct val="0"/>
              </a:spcAft>
              <a:defRPr sz="2400">
                <a:solidFill>
                  <a:schemeClr val="tx1"/>
                </a:solidFill>
                <a:latin typeface="Arial Narrow" panose="020B0606020202030204" pitchFamily="34" charset="0"/>
              </a:defRPr>
            </a:lvl7pPr>
            <a:lvl8pPr marL="2827338" indent="373063" defTabSz="727075" eaLnBrk="0" fontAlgn="base" hangingPunct="0">
              <a:spcBef>
                <a:spcPct val="0"/>
              </a:spcBef>
              <a:spcAft>
                <a:spcPct val="0"/>
              </a:spcAft>
              <a:defRPr sz="2400">
                <a:solidFill>
                  <a:schemeClr val="tx1"/>
                </a:solidFill>
                <a:latin typeface="Arial Narrow" panose="020B0606020202030204" pitchFamily="34" charset="0"/>
              </a:defRPr>
            </a:lvl8pPr>
            <a:lvl9pPr marL="3284538" indent="373063" defTabSz="727075" eaLnBrk="0" fontAlgn="base" hangingPunct="0">
              <a:spcBef>
                <a:spcPct val="0"/>
              </a:spcBef>
              <a:spcAft>
                <a:spcPct val="0"/>
              </a:spcAft>
              <a:defRPr sz="2400">
                <a:solidFill>
                  <a:schemeClr val="tx1"/>
                </a:solidFill>
                <a:latin typeface="Arial Narrow" panose="020B0606020202030204" pitchFamily="34" charset="0"/>
              </a:defRPr>
            </a:lvl9pPr>
          </a:lstStyle>
          <a:p>
            <a:pPr>
              <a:lnSpc>
                <a:spcPct val="65000"/>
              </a:lnSpc>
              <a:spcBef>
                <a:spcPct val="50000"/>
              </a:spcBef>
              <a:defRPr/>
            </a:pPr>
            <a:r>
              <a:rPr lang="en-US" altLang="tr-TR" sz="500" b="1">
                <a:solidFill>
                  <a:schemeClr val="bg2"/>
                </a:solidFill>
                <a:latin typeface="Arial" panose="020B0604020202020204" pitchFamily="34" charset="0"/>
              </a:rPr>
              <a:t>TEMPLATE DESIGN © 2008</a:t>
            </a:r>
          </a:p>
          <a:p>
            <a:pPr>
              <a:lnSpc>
                <a:spcPct val="65000"/>
              </a:lnSpc>
              <a:spcBef>
                <a:spcPct val="50000"/>
              </a:spcBef>
              <a:defRPr/>
            </a:pPr>
            <a:r>
              <a:rPr lang="en-US" altLang="tr-TR" sz="800" b="1">
                <a:solidFill>
                  <a:schemeClr val="bg2"/>
                </a:solidFill>
                <a:latin typeface="Arial" panose="020B0604020202020204" pitchFamily="34" charset="0"/>
              </a:rPr>
              <a:t>www.PosterPresentations.com</a:t>
            </a:r>
          </a:p>
        </p:txBody>
      </p:sp>
      <p:sp>
        <p:nvSpPr>
          <p:cNvPr id="1030" name="Rectangle 15"/>
          <p:cNvSpPr>
            <a:spLocks noGrp="1" noChangeArrowheads="1"/>
          </p:cNvSpPr>
          <p:nvPr>
            <p:ph type="title"/>
          </p:nvPr>
        </p:nvSpPr>
        <p:spPr bwMode="auto">
          <a:xfrm>
            <a:off x="552450" y="774700"/>
            <a:ext cx="24072850" cy="240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2711" tIns="36348" rIns="72711" bIns="36348" numCol="1" anchor="ctr" anchorCtr="0" compatLnSpc="1">
            <a:prstTxWarp prst="textNoShape">
              <a:avLst/>
            </a:prstTxWarp>
          </a:bodyPr>
          <a:lstStyle/>
          <a:p>
            <a:pPr lvl="0"/>
            <a:r>
              <a:rPr lang="en-US" altLang="tr-TR"/>
              <a:t>Click to edit Master title style</a:t>
            </a:r>
          </a:p>
        </p:txBody>
      </p:sp>
      <p:sp>
        <p:nvSpPr>
          <p:cNvPr id="1031" name="Rectangle 25"/>
          <p:cNvSpPr>
            <a:spLocks noChangeArrowheads="1"/>
          </p:cNvSpPr>
          <p:nvPr userDrawn="1"/>
        </p:nvSpPr>
        <p:spPr bwMode="auto">
          <a:xfrm>
            <a:off x="0" y="0"/>
            <a:ext cx="25203150" cy="36004500"/>
          </a:xfrm>
          <a:prstGeom prst="rect">
            <a:avLst/>
          </a:prstGeom>
          <a:noFill/>
          <a:ln w="31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lIns="72859" tIns="36430" rIns="72859" bIns="36430" anchor="ctr"/>
          <a:lstStyle/>
          <a:p>
            <a:pPr eaLnBrk="1" hangingPunct="1"/>
            <a:endParaRPr lang="tr-TR" altLang="tr-TR"/>
          </a:p>
        </p:txBody>
      </p:sp>
      <p:sp>
        <p:nvSpPr>
          <p:cNvPr id="1032" name="Line 38"/>
          <p:cNvSpPr>
            <a:spLocks noChangeShapeType="1"/>
          </p:cNvSpPr>
          <p:nvPr userDrawn="1"/>
        </p:nvSpPr>
        <p:spPr bwMode="auto">
          <a:xfrm>
            <a:off x="0" y="3800475"/>
            <a:ext cx="25203150" cy="0"/>
          </a:xfrm>
          <a:prstGeom prst="line">
            <a:avLst/>
          </a:prstGeom>
          <a:noFill/>
          <a:ln w="152400">
            <a:solidFill>
              <a:srgbClr val="FF9900"/>
            </a:solidFill>
            <a:round/>
            <a:headEnd/>
            <a:tailEnd/>
          </a:ln>
          <a:extLst>
            <a:ext uri="{909E8E84-426E-40DD-AFC4-6F175D3DCCD1}">
              <a14:hiddenFill xmlns:a14="http://schemas.microsoft.com/office/drawing/2010/main">
                <a:noFill/>
              </a14:hiddenFill>
            </a:ext>
          </a:extLst>
        </p:spPr>
        <p:txBody>
          <a:bodyPr lIns="72859" tIns="36430" rIns="72859" bIns="36430"/>
          <a:lstStyle/>
          <a:p>
            <a:endParaRPr lang="en-US"/>
          </a:p>
        </p:txBody>
      </p:sp>
    </p:spTree>
  </p:cSld>
  <p:clrMap bg1="lt1" tx1="dk1" bg2="lt2" tx2="dk2" accent1="accent1" accent2="accent2" accent3="accent3" accent4="accent4" accent5="accent5" accent6="accent6" hlink="hlink" folHlink="folHlink"/>
  <p:sldLayoutIdLst>
    <p:sldLayoutId id="2147484251" r:id="rId1"/>
    <p:sldLayoutId id="2147484252" r:id="rId2"/>
    <p:sldLayoutId id="2147484253" r:id="rId3"/>
    <p:sldLayoutId id="2147484254" r:id="rId4"/>
    <p:sldLayoutId id="2147484255" r:id="rId5"/>
    <p:sldLayoutId id="2147484256" r:id="rId6"/>
    <p:sldLayoutId id="2147484257" r:id="rId7"/>
    <p:sldLayoutId id="2147484258" r:id="rId8"/>
    <p:sldLayoutId id="2147484259" r:id="rId9"/>
    <p:sldLayoutId id="2147484260" r:id="rId10"/>
    <p:sldLayoutId id="2147484261" r:id="rId11"/>
  </p:sldLayoutIdLst>
  <p:txStyles>
    <p:titleStyle>
      <a:lvl1pPr algn="ctr" defTabSz="727075" rtl="0" eaLnBrk="0" fontAlgn="base" hangingPunct="0">
        <a:spcBef>
          <a:spcPct val="0"/>
        </a:spcBef>
        <a:spcAft>
          <a:spcPct val="0"/>
        </a:spcAft>
        <a:defRPr sz="6900">
          <a:solidFill>
            <a:srgbClr val="FFFFFF"/>
          </a:solidFill>
          <a:latin typeface="+mj-lt"/>
          <a:ea typeface="+mj-ea"/>
          <a:cs typeface="+mj-cs"/>
        </a:defRPr>
      </a:lvl1pPr>
      <a:lvl2pPr algn="ctr" defTabSz="727075" rtl="0" eaLnBrk="0" fontAlgn="base" hangingPunct="0">
        <a:spcBef>
          <a:spcPct val="0"/>
        </a:spcBef>
        <a:spcAft>
          <a:spcPct val="0"/>
        </a:spcAft>
        <a:defRPr sz="6900">
          <a:solidFill>
            <a:srgbClr val="FFFFFF"/>
          </a:solidFill>
          <a:latin typeface="Arial Black" pitchFamily="34" charset="0"/>
        </a:defRPr>
      </a:lvl2pPr>
      <a:lvl3pPr algn="ctr" defTabSz="727075" rtl="0" eaLnBrk="0" fontAlgn="base" hangingPunct="0">
        <a:spcBef>
          <a:spcPct val="0"/>
        </a:spcBef>
        <a:spcAft>
          <a:spcPct val="0"/>
        </a:spcAft>
        <a:defRPr sz="6900">
          <a:solidFill>
            <a:srgbClr val="FFFFFF"/>
          </a:solidFill>
          <a:latin typeface="Arial Black" pitchFamily="34" charset="0"/>
        </a:defRPr>
      </a:lvl3pPr>
      <a:lvl4pPr algn="ctr" defTabSz="727075" rtl="0" eaLnBrk="0" fontAlgn="base" hangingPunct="0">
        <a:spcBef>
          <a:spcPct val="0"/>
        </a:spcBef>
        <a:spcAft>
          <a:spcPct val="0"/>
        </a:spcAft>
        <a:defRPr sz="6900">
          <a:solidFill>
            <a:srgbClr val="FFFFFF"/>
          </a:solidFill>
          <a:latin typeface="Arial Black" pitchFamily="34" charset="0"/>
        </a:defRPr>
      </a:lvl4pPr>
      <a:lvl5pPr algn="ctr" defTabSz="727075" rtl="0" eaLnBrk="0" fontAlgn="base" hangingPunct="0">
        <a:spcBef>
          <a:spcPct val="0"/>
        </a:spcBef>
        <a:spcAft>
          <a:spcPct val="0"/>
        </a:spcAft>
        <a:defRPr sz="6900">
          <a:solidFill>
            <a:srgbClr val="FFFFFF"/>
          </a:solidFill>
          <a:latin typeface="Arial Black" pitchFamily="34" charset="0"/>
        </a:defRPr>
      </a:lvl5pPr>
      <a:lvl6pPr marL="364297" algn="ctr" defTabSz="727329" rtl="0" fontAlgn="base">
        <a:spcBef>
          <a:spcPct val="0"/>
        </a:spcBef>
        <a:spcAft>
          <a:spcPct val="0"/>
        </a:spcAft>
        <a:defRPr sz="6900">
          <a:solidFill>
            <a:srgbClr val="FFFFFF"/>
          </a:solidFill>
          <a:latin typeface="Arial Black" pitchFamily="34" charset="0"/>
        </a:defRPr>
      </a:lvl6pPr>
      <a:lvl7pPr marL="728594" algn="ctr" defTabSz="727329" rtl="0" fontAlgn="base">
        <a:spcBef>
          <a:spcPct val="0"/>
        </a:spcBef>
        <a:spcAft>
          <a:spcPct val="0"/>
        </a:spcAft>
        <a:defRPr sz="6900">
          <a:solidFill>
            <a:srgbClr val="FFFFFF"/>
          </a:solidFill>
          <a:latin typeface="Arial Black" pitchFamily="34" charset="0"/>
        </a:defRPr>
      </a:lvl7pPr>
      <a:lvl8pPr marL="1092891" algn="ctr" defTabSz="727329" rtl="0" fontAlgn="base">
        <a:spcBef>
          <a:spcPct val="0"/>
        </a:spcBef>
        <a:spcAft>
          <a:spcPct val="0"/>
        </a:spcAft>
        <a:defRPr sz="6900">
          <a:solidFill>
            <a:srgbClr val="FFFFFF"/>
          </a:solidFill>
          <a:latin typeface="Arial Black" pitchFamily="34" charset="0"/>
        </a:defRPr>
      </a:lvl8pPr>
      <a:lvl9pPr marL="1457188" algn="ctr" defTabSz="727329" rtl="0" fontAlgn="base">
        <a:spcBef>
          <a:spcPct val="0"/>
        </a:spcBef>
        <a:spcAft>
          <a:spcPct val="0"/>
        </a:spcAft>
        <a:defRPr sz="6900">
          <a:solidFill>
            <a:srgbClr val="FFFFFF"/>
          </a:solidFill>
          <a:latin typeface="Arial Black" pitchFamily="34" charset="0"/>
        </a:defRPr>
      </a:lvl9pPr>
    </p:titleStyle>
    <p:bodyStyle>
      <a:lvl1pPr marL="271463" indent="-271463" algn="l" defTabSz="727075" rtl="0" eaLnBrk="0" fontAlgn="base" hangingPunct="0">
        <a:spcBef>
          <a:spcPct val="20000"/>
        </a:spcBef>
        <a:spcAft>
          <a:spcPct val="0"/>
        </a:spcAft>
        <a:buChar char="•"/>
        <a:defRPr sz="2400">
          <a:solidFill>
            <a:schemeClr val="tx1"/>
          </a:solidFill>
          <a:latin typeface="+mn-lt"/>
          <a:ea typeface="+mn-ea"/>
          <a:cs typeface="+mn-cs"/>
        </a:defRPr>
      </a:lvl1pPr>
      <a:lvl2pPr marL="588963" indent="-223838" algn="l" defTabSz="727075" rtl="0" eaLnBrk="0" fontAlgn="base" hangingPunct="0">
        <a:spcBef>
          <a:spcPct val="20000"/>
        </a:spcBef>
        <a:spcAft>
          <a:spcPct val="0"/>
        </a:spcAft>
        <a:buChar char="–"/>
        <a:defRPr sz="2400">
          <a:solidFill>
            <a:schemeClr val="tx1"/>
          </a:solidFill>
          <a:latin typeface="+mn-lt"/>
        </a:defRPr>
      </a:lvl2pPr>
      <a:lvl3pPr marL="908050" indent="-180975" algn="l" defTabSz="727075" rtl="0" eaLnBrk="0" fontAlgn="base" hangingPunct="0">
        <a:spcBef>
          <a:spcPct val="20000"/>
        </a:spcBef>
        <a:spcAft>
          <a:spcPct val="0"/>
        </a:spcAft>
        <a:buChar char="•"/>
        <a:defRPr sz="1900">
          <a:solidFill>
            <a:schemeClr val="tx1"/>
          </a:solidFill>
          <a:latin typeface="+mn-lt"/>
        </a:defRPr>
      </a:lvl3pPr>
      <a:lvl4pPr marL="1274763" indent="-180975" algn="l" defTabSz="727075" rtl="0" eaLnBrk="0" fontAlgn="base" hangingPunct="0">
        <a:spcBef>
          <a:spcPct val="20000"/>
        </a:spcBef>
        <a:spcAft>
          <a:spcPct val="0"/>
        </a:spcAft>
        <a:buChar char="–"/>
        <a:defRPr sz="1600">
          <a:solidFill>
            <a:schemeClr val="tx1"/>
          </a:solidFill>
          <a:latin typeface="+mn-lt"/>
        </a:defRPr>
      </a:lvl4pPr>
      <a:lvl5pPr marL="1639888" indent="-182563" algn="l" defTabSz="727075" rtl="0" eaLnBrk="0" fontAlgn="base" hangingPunct="0">
        <a:spcBef>
          <a:spcPct val="20000"/>
        </a:spcBef>
        <a:spcAft>
          <a:spcPct val="0"/>
        </a:spcAft>
        <a:buChar char="»"/>
        <a:defRPr sz="1600">
          <a:solidFill>
            <a:schemeClr val="tx1"/>
          </a:solidFill>
          <a:latin typeface="+mn-lt"/>
        </a:defRPr>
      </a:lvl5pPr>
      <a:lvl6pPr marL="2004899" indent="-183414" algn="l" defTabSz="727329" rtl="0" fontAlgn="base">
        <a:spcBef>
          <a:spcPct val="20000"/>
        </a:spcBef>
        <a:spcAft>
          <a:spcPct val="0"/>
        </a:spcAft>
        <a:buChar char="»"/>
        <a:defRPr sz="1600">
          <a:solidFill>
            <a:schemeClr val="tx1"/>
          </a:solidFill>
          <a:latin typeface="+mn-lt"/>
        </a:defRPr>
      </a:lvl6pPr>
      <a:lvl7pPr marL="2369196" indent="-183414" algn="l" defTabSz="727329" rtl="0" fontAlgn="base">
        <a:spcBef>
          <a:spcPct val="20000"/>
        </a:spcBef>
        <a:spcAft>
          <a:spcPct val="0"/>
        </a:spcAft>
        <a:buChar char="»"/>
        <a:defRPr sz="1600">
          <a:solidFill>
            <a:schemeClr val="tx1"/>
          </a:solidFill>
          <a:latin typeface="+mn-lt"/>
        </a:defRPr>
      </a:lvl7pPr>
      <a:lvl8pPr marL="2733493" indent="-183414" algn="l" defTabSz="727329" rtl="0" fontAlgn="base">
        <a:spcBef>
          <a:spcPct val="20000"/>
        </a:spcBef>
        <a:spcAft>
          <a:spcPct val="0"/>
        </a:spcAft>
        <a:buChar char="»"/>
        <a:defRPr sz="1600">
          <a:solidFill>
            <a:schemeClr val="tx1"/>
          </a:solidFill>
          <a:latin typeface="+mn-lt"/>
        </a:defRPr>
      </a:lvl8pPr>
      <a:lvl9pPr marL="3097789" indent="-183414" algn="l" defTabSz="727329" rtl="0" fontAlgn="base">
        <a:spcBef>
          <a:spcPct val="20000"/>
        </a:spcBef>
        <a:spcAft>
          <a:spcPct val="0"/>
        </a:spcAft>
        <a:buChar char="»"/>
        <a:defRPr sz="1600">
          <a:solidFill>
            <a:schemeClr val="tx1"/>
          </a:solidFill>
          <a:latin typeface="+mn-lt"/>
        </a:defRPr>
      </a:lvl9pPr>
    </p:bodyStyle>
    <p:otherStyle>
      <a:defPPr>
        <a:defRPr lang="tr-TR"/>
      </a:defPPr>
      <a:lvl1pPr marL="0" algn="l" defTabSz="728594" rtl="0" eaLnBrk="1" latinLnBrk="0" hangingPunct="1">
        <a:defRPr sz="1400" kern="1200">
          <a:solidFill>
            <a:schemeClr val="tx1"/>
          </a:solidFill>
          <a:latin typeface="+mn-lt"/>
          <a:ea typeface="+mn-ea"/>
          <a:cs typeface="+mn-cs"/>
        </a:defRPr>
      </a:lvl1pPr>
      <a:lvl2pPr marL="364297" algn="l" defTabSz="728594" rtl="0" eaLnBrk="1" latinLnBrk="0" hangingPunct="1">
        <a:defRPr sz="1400" kern="1200">
          <a:solidFill>
            <a:schemeClr val="tx1"/>
          </a:solidFill>
          <a:latin typeface="+mn-lt"/>
          <a:ea typeface="+mn-ea"/>
          <a:cs typeface="+mn-cs"/>
        </a:defRPr>
      </a:lvl2pPr>
      <a:lvl3pPr marL="728594" algn="l" defTabSz="728594" rtl="0" eaLnBrk="1" latinLnBrk="0" hangingPunct="1">
        <a:defRPr sz="1400" kern="1200">
          <a:solidFill>
            <a:schemeClr val="tx1"/>
          </a:solidFill>
          <a:latin typeface="+mn-lt"/>
          <a:ea typeface="+mn-ea"/>
          <a:cs typeface="+mn-cs"/>
        </a:defRPr>
      </a:lvl3pPr>
      <a:lvl4pPr marL="1092891" algn="l" defTabSz="728594" rtl="0" eaLnBrk="1" latinLnBrk="0" hangingPunct="1">
        <a:defRPr sz="1400" kern="1200">
          <a:solidFill>
            <a:schemeClr val="tx1"/>
          </a:solidFill>
          <a:latin typeface="+mn-lt"/>
          <a:ea typeface="+mn-ea"/>
          <a:cs typeface="+mn-cs"/>
        </a:defRPr>
      </a:lvl4pPr>
      <a:lvl5pPr marL="1457188" algn="l" defTabSz="728594" rtl="0" eaLnBrk="1" latinLnBrk="0" hangingPunct="1">
        <a:defRPr sz="1400" kern="1200">
          <a:solidFill>
            <a:schemeClr val="tx1"/>
          </a:solidFill>
          <a:latin typeface="+mn-lt"/>
          <a:ea typeface="+mn-ea"/>
          <a:cs typeface="+mn-cs"/>
        </a:defRPr>
      </a:lvl5pPr>
      <a:lvl6pPr marL="1821485" algn="l" defTabSz="728594" rtl="0" eaLnBrk="1" latinLnBrk="0" hangingPunct="1">
        <a:defRPr sz="1400" kern="1200">
          <a:solidFill>
            <a:schemeClr val="tx1"/>
          </a:solidFill>
          <a:latin typeface="+mn-lt"/>
          <a:ea typeface="+mn-ea"/>
          <a:cs typeface="+mn-cs"/>
        </a:defRPr>
      </a:lvl6pPr>
      <a:lvl7pPr marL="2185782" algn="l" defTabSz="728594" rtl="0" eaLnBrk="1" latinLnBrk="0" hangingPunct="1">
        <a:defRPr sz="1400" kern="1200">
          <a:solidFill>
            <a:schemeClr val="tx1"/>
          </a:solidFill>
          <a:latin typeface="+mn-lt"/>
          <a:ea typeface="+mn-ea"/>
          <a:cs typeface="+mn-cs"/>
        </a:defRPr>
      </a:lvl7pPr>
      <a:lvl8pPr marL="2550079" algn="l" defTabSz="728594" rtl="0" eaLnBrk="1" latinLnBrk="0" hangingPunct="1">
        <a:defRPr sz="1400" kern="1200">
          <a:solidFill>
            <a:schemeClr val="tx1"/>
          </a:solidFill>
          <a:latin typeface="+mn-lt"/>
          <a:ea typeface="+mn-ea"/>
          <a:cs typeface="+mn-cs"/>
        </a:defRPr>
      </a:lvl8pPr>
      <a:lvl9pPr marL="2914376" algn="l" defTabSz="728594" rtl="0" eaLnBrk="1" latinLnBrk="0" hangingPunct="1">
        <a:defRPr sz="1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userDrawn="1"/>
        </p:nvSpPr>
        <p:spPr bwMode="auto">
          <a:xfrm>
            <a:off x="0" y="0"/>
            <a:ext cx="25203150" cy="5249863"/>
          </a:xfrm>
          <a:prstGeom prst="rect">
            <a:avLst/>
          </a:prstGeom>
          <a:solidFill>
            <a:schemeClr val="accent1"/>
          </a:solidFill>
          <a:ln w="9525">
            <a:solidFill>
              <a:schemeClr val="tx1"/>
            </a:solidFill>
            <a:miter lim="800000"/>
            <a:headEnd/>
            <a:tailEnd/>
          </a:ln>
        </p:spPr>
        <p:txBody>
          <a:bodyPr wrap="none" lIns="72859" tIns="36430" rIns="72859" bIns="36430" anchor="ctr"/>
          <a:lstStyle/>
          <a:p>
            <a:pPr eaLnBrk="1" hangingPunct="1"/>
            <a:endParaRPr lang="tr-TR" altLang="tr-TR"/>
          </a:p>
        </p:txBody>
      </p:sp>
      <p:sp>
        <p:nvSpPr>
          <p:cNvPr id="2051" name="Rectangle 3"/>
          <p:cNvSpPr>
            <a:spLocks noChangeArrowheads="1"/>
          </p:cNvSpPr>
          <p:nvPr userDrawn="1"/>
        </p:nvSpPr>
        <p:spPr bwMode="auto">
          <a:xfrm>
            <a:off x="400050" y="6169025"/>
            <a:ext cx="5726113" cy="29052838"/>
          </a:xfrm>
          <a:prstGeom prst="rect">
            <a:avLst/>
          </a:prstGeom>
          <a:solidFill>
            <a:schemeClr val="accent1"/>
          </a:solidFill>
          <a:ln w="9525">
            <a:solidFill>
              <a:schemeClr val="tx1"/>
            </a:solidFill>
            <a:miter lim="800000"/>
            <a:headEnd/>
            <a:tailEnd/>
          </a:ln>
        </p:spPr>
        <p:txBody>
          <a:bodyPr wrap="none" lIns="72859" tIns="36430" rIns="72859" bIns="36430" anchor="ctr"/>
          <a:lstStyle/>
          <a:p>
            <a:pPr eaLnBrk="1" hangingPunct="1"/>
            <a:endParaRPr lang="tr-TR" altLang="tr-TR"/>
          </a:p>
        </p:txBody>
      </p:sp>
      <p:sp>
        <p:nvSpPr>
          <p:cNvPr id="2052" name="Rectangle 4"/>
          <p:cNvSpPr>
            <a:spLocks noChangeArrowheads="1"/>
          </p:cNvSpPr>
          <p:nvPr userDrawn="1"/>
        </p:nvSpPr>
        <p:spPr bwMode="auto">
          <a:xfrm>
            <a:off x="0" y="5249863"/>
            <a:ext cx="25203150" cy="142875"/>
          </a:xfrm>
          <a:prstGeom prst="rect">
            <a:avLst/>
          </a:prstGeom>
          <a:solidFill>
            <a:srgbClr val="6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2859" tIns="36430" rIns="72859" bIns="36430" anchor="ctr"/>
          <a:lstStyle/>
          <a:p>
            <a:pPr eaLnBrk="1" hangingPunct="1"/>
            <a:endParaRPr lang="tr-TR" altLang="tr-TR"/>
          </a:p>
        </p:txBody>
      </p:sp>
      <p:sp>
        <p:nvSpPr>
          <p:cNvPr id="2053" name="Text Box 5"/>
          <p:cNvSpPr txBox="1">
            <a:spLocks noChangeArrowheads="1"/>
          </p:cNvSpPr>
          <p:nvPr userDrawn="1"/>
        </p:nvSpPr>
        <p:spPr bwMode="auto">
          <a:xfrm>
            <a:off x="350838" y="35486975"/>
            <a:ext cx="144462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711" tIns="36348" rIns="72711" bIns="36348">
            <a:spAutoFit/>
          </a:bodyPr>
          <a:lstStyle>
            <a:lvl1pPr defTabSz="727075">
              <a:defRPr sz="2400">
                <a:solidFill>
                  <a:schemeClr val="tx1"/>
                </a:solidFill>
                <a:latin typeface="Arial Narrow" panose="020B0606020202030204" pitchFamily="34" charset="0"/>
              </a:defRPr>
            </a:lvl1pPr>
            <a:lvl2pPr defTabSz="727075">
              <a:defRPr sz="2400">
                <a:solidFill>
                  <a:schemeClr val="tx1"/>
                </a:solidFill>
                <a:latin typeface="Arial Narrow" panose="020B0606020202030204" pitchFamily="34" charset="0"/>
              </a:defRPr>
            </a:lvl2pPr>
            <a:lvl3pPr defTabSz="727075">
              <a:defRPr sz="2400">
                <a:solidFill>
                  <a:schemeClr val="tx1"/>
                </a:solidFill>
                <a:latin typeface="Arial Narrow" panose="020B0606020202030204" pitchFamily="34" charset="0"/>
              </a:defRPr>
            </a:lvl3pPr>
            <a:lvl4pPr defTabSz="727075">
              <a:defRPr sz="2400">
                <a:solidFill>
                  <a:schemeClr val="tx1"/>
                </a:solidFill>
                <a:latin typeface="Arial Narrow" panose="020B0606020202030204" pitchFamily="34" charset="0"/>
              </a:defRPr>
            </a:lvl4pPr>
            <a:lvl5pPr defTabSz="727075">
              <a:defRPr sz="2400">
                <a:solidFill>
                  <a:schemeClr val="tx1"/>
                </a:solidFill>
                <a:latin typeface="Arial Narrow" panose="020B0606020202030204" pitchFamily="34" charset="0"/>
              </a:defRPr>
            </a:lvl5pPr>
            <a:lvl6pPr marL="1912938" indent="373063" defTabSz="727075" eaLnBrk="0" fontAlgn="base" hangingPunct="0">
              <a:spcBef>
                <a:spcPct val="0"/>
              </a:spcBef>
              <a:spcAft>
                <a:spcPct val="0"/>
              </a:spcAft>
              <a:defRPr sz="2400">
                <a:solidFill>
                  <a:schemeClr val="tx1"/>
                </a:solidFill>
                <a:latin typeface="Arial Narrow" panose="020B0606020202030204" pitchFamily="34" charset="0"/>
              </a:defRPr>
            </a:lvl6pPr>
            <a:lvl7pPr marL="2370138" indent="373063" defTabSz="727075" eaLnBrk="0" fontAlgn="base" hangingPunct="0">
              <a:spcBef>
                <a:spcPct val="0"/>
              </a:spcBef>
              <a:spcAft>
                <a:spcPct val="0"/>
              </a:spcAft>
              <a:defRPr sz="2400">
                <a:solidFill>
                  <a:schemeClr val="tx1"/>
                </a:solidFill>
                <a:latin typeface="Arial Narrow" panose="020B0606020202030204" pitchFamily="34" charset="0"/>
              </a:defRPr>
            </a:lvl7pPr>
            <a:lvl8pPr marL="2827338" indent="373063" defTabSz="727075" eaLnBrk="0" fontAlgn="base" hangingPunct="0">
              <a:spcBef>
                <a:spcPct val="0"/>
              </a:spcBef>
              <a:spcAft>
                <a:spcPct val="0"/>
              </a:spcAft>
              <a:defRPr sz="2400">
                <a:solidFill>
                  <a:schemeClr val="tx1"/>
                </a:solidFill>
                <a:latin typeface="Arial Narrow" panose="020B0606020202030204" pitchFamily="34" charset="0"/>
              </a:defRPr>
            </a:lvl8pPr>
            <a:lvl9pPr marL="3284538" indent="373063" defTabSz="727075" eaLnBrk="0" fontAlgn="base" hangingPunct="0">
              <a:spcBef>
                <a:spcPct val="0"/>
              </a:spcBef>
              <a:spcAft>
                <a:spcPct val="0"/>
              </a:spcAft>
              <a:defRPr sz="2400">
                <a:solidFill>
                  <a:schemeClr val="tx1"/>
                </a:solidFill>
                <a:latin typeface="Arial Narrow" panose="020B0606020202030204" pitchFamily="34" charset="0"/>
              </a:defRPr>
            </a:lvl9pPr>
          </a:lstStyle>
          <a:p>
            <a:pPr>
              <a:lnSpc>
                <a:spcPct val="65000"/>
              </a:lnSpc>
              <a:spcBef>
                <a:spcPct val="50000"/>
              </a:spcBef>
              <a:defRPr/>
            </a:pPr>
            <a:r>
              <a:rPr lang="en-US" altLang="tr-TR" sz="500" b="1">
                <a:solidFill>
                  <a:schemeClr val="bg2"/>
                </a:solidFill>
                <a:latin typeface="Arial" panose="020B0604020202020204" pitchFamily="34" charset="0"/>
              </a:rPr>
              <a:t>POSTER TEMPLATE BY:</a:t>
            </a:r>
          </a:p>
          <a:p>
            <a:pPr>
              <a:lnSpc>
                <a:spcPct val="65000"/>
              </a:lnSpc>
              <a:spcBef>
                <a:spcPct val="50000"/>
              </a:spcBef>
              <a:defRPr/>
            </a:pPr>
            <a:r>
              <a:rPr lang="en-US" altLang="tr-TR" sz="800" b="1">
                <a:solidFill>
                  <a:schemeClr val="bg2"/>
                </a:solidFill>
                <a:latin typeface="Arial" panose="020B0604020202020204" pitchFamily="34" charset="0"/>
              </a:rPr>
              <a:t>www.PosterPresentations.com</a:t>
            </a:r>
          </a:p>
        </p:txBody>
      </p:sp>
      <p:sp>
        <p:nvSpPr>
          <p:cNvPr id="2054" name="Rectangle 6"/>
          <p:cNvSpPr>
            <a:spLocks noGrp="1" noChangeArrowheads="1"/>
          </p:cNvSpPr>
          <p:nvPr>
            <p:ph type="title"/>
          </p:nvPr>
        </p:nvSpPr>
        <p:spPr bwMode="auto">
          <a:xfrm>
            <a:off x="552450" y="1392238"/>
            <a:ext cx="24072850" cy="2408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2711" tIns="36348" rIns="72711" bIns="36348" numCol="1" anchor="ctr" anchorCtr="0" compatLnSpc="1">
            <a:prstTxWarp prst="textNoShape">
              <a:avLst/>
            </a:prstTxWarp>
          </a:bodyPr>
          <a:lstStyle/>
          <a:p>
            <a:pPr lvl="0"/>
            <a:r>
              <a:rPr lang="en-US" altLang="tr-TR"/>
              <a:t>Click to edit Master title style</a:t>
            </a:r>
          </a:p>
        </p:txBody>
      </p:sp>
      <p:sp>
        <p:nvSpPr>
          <p:cNvPr id="2055" name="Rectangle 7"/>
          <p:cNvSpPr>
            <a:spLocks noGrp="1" noChangeArrowheads="1"/>
          </p:cNvSpPr>
          <p:nvPr>
            <p:ph type="body" idx="1"/>
          </p:nvPr>
        </p:nvSpPr>
        <p:spPr bwMode="auto">
          <a:xfrm>
            <a:off x="400050" y="6169025"/>
            <a:ext cx="5726113" cy="29052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3616" tIns="363616" rIns="363616" bIns="363616" numCol="1" anchor="t" anchorCtr="0" compatLnSpc="1">
            <a:prstTxWarp prst="textNoShape">
              <a:avLst/>
            </a:prstTxWarp>
          </a:bodyPr>
          <a:lstStyle/>
          <a:p>
            <a:pPr lvl="0"/>
            <a:r>
              <a:rPr lang="en-US" altLang="tr-TR"/>
              <a:t>Click to edit Master text styles</a:t>
            </a:r>
          </a:p>
          <a:p>
            <a:pPr lvl="1"/>
            <a:r>
              <a:rPr lang="en-US" altLang="tr-TR"/>
              <a:t>Second level</a:t>
            </a:r>
          </a:p>
        </p:txBody>
      </p:sp>
      <p:sp>
        <p:nvSpPr>
          <p:cNvPr id="2056" name="Rectangle 8"/>
          <p:cNvSpPr>
            <a:spLocks noChangeArrowheads="1"/>
          </p:cNvSpPr>
          <p:nvPr userDrawn="1"/>
        </p:nvSpPr>
        <p:spPr bwMode="auto">
          <a:xfrm>
            <a:off x="0" y="0"/>
            <a:ext cx="25203150" cy="36004500"/>
          </a:xfrm>
          <a:prstGeom prst="rect">
            <a:avLst/>
          </a:prstGeom>
          <a:noFill/>
          <a:ln w="31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lIns="72859" tIns="36430" rIns="72859" bIns="36430" anchor="ctr"/>
          <a:lstStyle/>
          <a:p>
            <a:pPr eaLnBrk="1" hangingPunct="1"/>
            <a:endParaRPr lang="tr-TR" altLang="tr-TR"/>
          </a:p>
        </p:txBody>
      </p:sp>
      <p:sp>
        <p:nvSpPr>
          <p:cNvPr id="2057" name="Rectangle 9"/>
          <p:cNvSpPr>
            <a:spLocks noChangeArrowheads="1"/>
          </p:cNvSpPr>
          <p:nvPr userDrawn="1"/>
        </p:nvSpPr>
        <p:spPr bwMode="auto">
          <a:xfrm>
            <a:off x="6599238" y="6169025"/>
            <a:ext cx="11920537" cy="29052838"/>
          </a:xfrm>
          <a:prstGeom prst="rect">
            <a:avLst/>
          </a:prstGeom>
          <a:solidFill>
            <a:schemeClr val="accent1"/>
          </a:solidFill>
          <a:ln w="9525">
            <a:solidFill>
              <a:schemeClr val="tx1"/>
            </a:solidFill>
            <a:miter lim="800000"/>
            <a:headEnd/>
            <a:tailEnd/>
          </a:ln>
        </p:spPr>
        <p:txBody>
          <a:bodyPr wrap="none" lIns="72859" tIns="36430" rIns="72859" bIns="36430" anchor="ctr"/>
          <a:lstStyle/>
          <a:p>
            <a:pPr eaLnBrk="1" hangingPunct="1"/>
            <a:endParaRPr lang="tr-TR" altLang="tr-TR"/>
          </a:p>
        </p:txBody>
      </p:sp>
      <p:sp>
        <p:nvSpPr>
          <p:cNvPr id="2058" name="Rectangle 11"/>
          <p:cNvSpPr>
            <a:spLocks noChangeArrowheads="1"/>
          </p:cNvSpPr>
          <p:nvPr userDrawn="1"/>
        </p:nvSpPr>
        <p:spPr bwMode="auto">
          <a:xfrm>
            <a:off x="18994438" y="6169025"/>
            <a:ext cx="5734050" cy="29052838"/>
          </a:xfrm>
          <a:prstGeom prst="rect">
            <a:avLst/>
          </a:prstGeom>
          <a:solidFill>
            <a:schemeClr val="accent1"/>
          </a:solidFill>
          <a:ln w="9525">
            <a:solidFill>
              <a:schemeClr val="tx1"/>
            </a:solidFill>
            <a:miter lim="800000"/>
            <a:headEnd/>
            <a:tailEnd/>
          </a:ln>
        </p:spPr>
        <p:txBody>
          <a:bodyPr wrap="none" lIns="72859" tIns="36430" rIns="72859" bIns="36430" anchor="ctr"/>
          <a:lstStyle/>
          <a:p>
            <a:pPr eaLnBrk="1" hangingPunct="1"/>
            <a:endParaRPr lang="tr-TR" altLang="tr-TR"/>
          </a:p>
        </p:txBody>
      </p:sp>
    </p:spTree>
  </p:cSld>
  <p:clrMap bg1="lt1" tx1="dk1" bg2="lt2" tx2="dk2" accent1="accent1" accent2="accent2" accent3="accent3" accent4="accent4" accent5="accent5" accent6="accent6" hlink="hlink" folHlink="folHlink"/>
  <p:sldLayoutIdLst>
    <p:sldLayoutId id="2147484262" r:id="rId1"/>
    <p:sldLayoutId id="2147484263" r:id="rId2"/>
    <p:sldLayoutId id="2147484264" r:id="rId3"/>
    <p:sldLayoutId id="2147484265" r:id="rId4"/>
    <p:sldLayoutId id="2147484266" r:id="rId5"/>
    <p:sldLayoutId id="2147484267" r:id="rId6"/>
    <p:sldLayoutId id="2147484268" r:id="rId7"/>
    <p:sldLayoutId id="2147484269" r:id="rId8"/>
    <p:sldLayoutId id="2147484270" r:id="rId9"/>
    <p:sldLayoutId id="2147484271" r:id="rId10"/>
    <p:sldLayoutId id="2147484272" r:id="rId11"/>
  </p:sldLayoutIdLst>
  <p:txStyles>
    <p:titleStyle>
      <a:lvl1pPr algn="ctr" defTabSz="727075" rtl="0" eaLnBrk="0" fontAlgn="base" hangingPunct="0">
        <a:spcBef>
          <a:spcPct val="0"/>
        </a:spcBef>
        <a:spcAft>
          <a:spcPct val="0"/>
        </a:spcAft>
        <a:defRPr sz="6900">
          <a:solidFill>
            <a:schemeClr val="tx2"/>
          </a:solidFill>
          <a:latin typeface="+mj-lt"/>
          <a:ea typeface="+mj-ea"/>
          <a:cs typeface="+mj-cs"/>
        </a:defRPr>
      </a:lvl1pPr>
      <a:lvl2pPr algn="ctr" defTabSz="727075" rtl="0" eaLnBrk="0" fontAlgn="base" hangingPunct="0">
        <a:spcBef>
          <a:spcPct val="0"/>
        </a:spcBef>
        <a:spcAft>
          <a:spcPct val="0"/>
        </a:spcAft>
        <a:defRPr sz="6900">
          <a:solidFill>
            <a:schemeClr val="tx2"/>
          </a:solidFill>
          <a:latin typeface="Arial Black" pitchFamily="34" charset="0"/>
        </a:defRPr>
      </a:lvl2pPr>
      <a:lvl3pPr algn="ctr" defTabSz="727075" rtl="0" eaLnBrk="0" fontAlgn="base" hangingPunct="0">
        <a:spcBef>
          <a:spcPct val="0"/>
        </a:spcBef>
        <a:spcAft>
          <a:spcPct val="0"/>
        </a:spcAft>
        <a:defRPr sz="6900">
          <a:solidFill>
            <a:schemeClr val="tx2"/>
          </a:solidFill>
          <a:latin typeface="Arial Black" pitchFamily="34" charset="0"/>
        </a:defRPr>
      </a:lvl3pPr>
      <a:lvl4pPr algn="ctr" defTabSz="727075" rtl="0" eaLnBrk="0" fontAlgn="base" hangingPunct="0">
        <a:spcBef>
          <a:spcPct val="0"/>
        </a:spcBef>
        <a:spcAft>
          <a:spcPct val="0"/>
        </a:spcAft>
        <a:defRPr sz="6900">
          <a:solidFill>
            <a:schemeClr val="tx2"/>
          </a:solidFill>
          <a:latin typeface="Arial Black" pitchFamily="34" charset="0"/>
        </a:defRPr>
      </a:lvl4pPr>
      <a:lvl5pPr algn="ctr" defTabSz="727075" rtl="0" eaLnBrk="0" fontAlgn="base" hangingPunct="0">
        <a:spcBef>
          <a:spcPct val="0"/>
        </a:spcBef>
        <a:spcAft>
          <a:spcPct val="0"/>
        </a:spcAft>
        <a:defRPr sz="6900">
          <a:solidFill>
            <a:schemeClr val="tx2"/>
          </a:solidFill>
          <a:latin typeface="Arial Black" pitchFamily="34" charset="0"/>
        </a:defRPr>
      </a:lvl5pPr>
      <a:lvl6pPr marL="364297" algn="ctr" defTabSz="727329" rtl="0" fontAlgn="base">
        <a:spcBef>
          <a:spcPct val="0"/>
        </a:spcBef>
        <a:spcAft>
          <a:spcPct val="0"/>
        </a:spcAft>
        <a:defRPr sz="6900">
          <a:solidFill>
            <a:schemeClr val="tx2"/>
          </a:solidFill>
          <a:latin typeface="Arial Black" pitchFamily="34" charset="0"/>
        </a:defRPr>
      </a:lvl6pPr>
      <a:lvl7pPr marL="728594" algn="ctr" defTabSz="727329" rtl="0" fontAlgn="base">
        <a:spcBef>
          <a:spcPct val="0"/>
        </a:spcBef>
        <a:spcAft>
          <a:spcPct val="0"/>
        </a:spcAft>
        <a:defRPr sz="6900">
          <a:solidFill>
            <a:schemeClr val="tx2"/>
          </a:solidFill>
          <a:latin typeface="Arial Black" pitchFamily="34" charset="0"/>
        </a:defRPr>
      </a:lvl7pPr>
      <a:lvl8pPr marL="1092891" algn="ctr" defTabSz="727329" rtl="0" fontAlgn="base">
        <a:spcBef>
          <a:spcPct val="0"/>
        </a:spcBef>
        <a:spcAft>
          <a:spcPct val="0"/>
        </a:spcAft>
        <a:defRPr sz="6900">
          <a:solidFill>
            <a:schemeClr val="tx2"/>
          </a:solidFill>
          <a:latin typeface="Arial Black" pitchFamily="34" charset="0"/>
        </a:defRPr>
      </a:lvl8pPr>
      <a:lvl9pPr marL="1457188" algn="ctr" defTabSz="727329" rtl="0" fontAlgn="base">
        <a:spcBef>
          <a:spcPct val="0"/>
        </a:spcBef>
        <a:spcAft>
          <a:spcPct val="0"/>
        </a:spcAft>
        <a:defRPr sz="6900">
          <a:solidFill>
            <a:schemeClr val="tx2"/>
          </a:solidFill>
          <a:latin typeface="Arial Black" pitchFamily="34" charset="0"/>
        </a:defRPr>
      </a:lvl9pPr>
    </p:titleStyle>
    <p:bodyStyle>
      <a:lvl1pPr marL="271463" indent="-271463" algn="l" defTabSz="727075" rtl="0" eaLnBrk="0" fontAlgn="base" hangingPunct="0">
        <a:spcBef>
          <a:spcPct val="20000"/>
        </a:spcBef>
        <a:spcAft>
          <a:spcPct val="0"/>
        </a:spcAft>
        <a:buChar char="•"/>
        <a:defRPr sz="2400">
          <a:solidFill>
            <a:schemeClr val="tx1"/>
          </a:solidFill>
          <a:latin typeface="+mn-lt"/>
          <a:ea typeface="+mn-ea"/>
          <a:cs typeface="+mn-cs"/>
        </a:defRPr>
      </a:lvl1pPr>
      <a:lvl2pPr marL="588963" indent="-223838" algn="l" defTabSz="727075" rtl="0" eaLnBrk="0" fontAlgn="base" hangingPunct="0">
        <a:spcBef>
          <a:spcPct val="20000"/>
        </a:spcBef>
        <a:spcAft>
          <a:spcPct val="0"/>
        </a:spcAft>
        <a:buChar char="–"/>
        <a:defRPr sz="2400">
          <a:solidFill>
            <a:schemeClr val="tx1"/>
          </a:solidFill>
          <a:latin typeface="+mn-lt"/>
        </a:defRPr>
      </a:lvl2pPr>
      <a:lvl3pPr marL="908050" indent="-180975" algn="l" defTabSz="727075" rtl="0" eaLnBrk="0" fontAlgn="base" hangingPunct="0">
        <a:spcBef>
          <a:spcPct val="20000"/>
        </a:spcBef>
        <a:spcAft>
          <a:spcPct val="0"/>
        </a:spcAft>
        <a:buChar char="•"/>
        <a:defRPr sz="1900">
          <a:solidFill>
            <a:schemeClr val="tx1"/>
          </a:solidFill>
          <a:latin typeface="+mn-lt"/>
        </a:defRPr>
      </a:lvl3pPr>
      <a:lvl4pPr marL="1274763" indent="-180975" algn="l" defTabSz="727075" rtl="0" eaLnBrk="0" fontAlgn="base" hangingPunct="0">
        <a:spcBef>
          <a:spcPct val="20000"/>
        </a:spcBef>
        <a:spcAft>
          <a:spcPct val="0"/>
        </a:spcAft>
        <a:buChar char="–"/>
        <a:defRPr sz="1600">
          <a:solidFill>
            <a:schemeClr val="tx1"/>
          </a:solidFill>
          <a:latin typeface="+mn-lt"/>
        </a:defRPr>
      </a:lvl4pPr>
      <a:lvl5pPr marL="1639888" indent="-182563" algn="l" defTabSz="727075" rtl="0" eaLnBrk="0" fontAlgn="base" hangingPunct="0">
        <a:spcBef>
          <a:spcPct val="20000"/>
        </a:spcBef>
        <a:spcAft>
          <a:spcPct val="0"/>
        </a:spcAft>
        <a:buChar char="»"/>
        <a:defRPr sz="1600">
          <a:solidFill>
            <a:schemeClr val="tx1"/>
          </a:solidFill>
          <a:latin typeface="+mn-lt"/>
        </a:defRPr>
      </a:lvl5pPr>
      <a:lvl6pPr marL="2004899" indent="-183414" algn="l" defTabSz="727329" rtl="0" fontAlgn="base">
        <a:spcBef>
          <a:spcPct val="20000"/>
        </a:spcBef>
        <a:spcAft>
          <a:spcPct val="0"/>
        </a:spcAft>
        <a:buChar char="»"/>
        <a:defRPr sz="1600">
          <a:solidFill>
            <a:schemeClr val="tx1"/>
          </a:solidFill>
          <a:latin typeface="+mn-lt"/>
        </a:defRPr>
      </a:lvl6pPr>
      <a:lvl7pPr marL="2369196" indent="-183414" algn="l" defTabSz="727329" rtl="0" fontAlgn="base">
        <a:spcBef>
          <a:spcPct val="20000"/>
        </a:spcBef>
        <a:spcAft>
          <a:spcPct val="0"/>
        </a:spcAft>
        <a:buChar char="»"/>
        <a:defRPr sz="1600">
          <a:solidFill>
            <a:schemeClr val="tx1"/>
          </a:solidFill>
          <a:latin typeface="+mn-lt"/>
        </a:defRPr>
      </a:lvl7pPr>
      <a:lvl8pPr marL="2733493" indent="-183414" algn="l" defTabSz="727329" rtl="0" fontAlgn="base">
        <a:spcBef>
          <a:spcPct val="20000"/>
        </a:spcBef>
        <a:spcAft>
          <a:spcPct val="0"/>
        </a:spcAft>
        <a:buChar char="»"/>
        <a:defRPr sz="1600">
          <a:solidFill>
            <a:schemeClr val="tx1"/>
          </a:solidFill>
          <a:latin typeface="+mn-lt"/>
        </a:defRPr>
      </a:lvl8pPr>
      <a:lvl9pPr marL="3097789" indent="-183414" algn="l" defTabSz="727329" rtl="0" fontAlgn="base">
        <a:spcBef>
          <a:spcPct val="20000"/>
        </a:spcBef>
        <a:spcAft>
          <a:spcPct val="0"/>
        </a:spcAft>
        <a:buChar char="»"/>
        <a:defRPr sz="1600">
          <a:solidFill>
            <a:schemeClr val="tx1"/>
          </a:solidFill>
          <a:latin typeface="+mn-lt"/>
        </a:defRPr>
      </a:lvl9pPr>
    </p:bodyStyle>
    <p:otherStyle>
      <a:defPPr>
        <a:defRPr lang="tr-TR"/>
      </a:defPPr>
      <a:lvl1pPr marL="0" algn="l" defTabSz="728594" rtl="0" eaLnBrk="1" latinLnBrk="0" hangingPunct="1">
        <a:defRPr sz="1400" kern="1200">
          <a:solidFill>
            <a:schemeClr val="tx1"/>
          </a:solidFill>
          <a:latin typeface="+mn-lt"/>
          <a:ea typeface="+mn-ea"/>
          <a:cs typeface="+mn-cs"/>
        </a:defRPr>
      </a:lvl1pPr>
      <a:lvl2pPr marL="364297" algn="l" defTabSz="728594" rtl="0" eaLnBrk="1" latinLnBrk="0" hangingPunct="1">
        <a:defRPr sz="1400" kern="1200">
          <a:solidFill>
            <a:schemeClr val="tx1"/>
          </a:solidFill>
          <a:latin typeface="+mn-lt"/>
          <a:ea typeface="+mn-ea"/>
          <a:cs typeface="+mn-cs"/>
        </a:defRPr>
      </a:lvl2pPr>
      <a:lvl3pPr marL="728594" algn="l" defTabSz="728594" rtl="0" eaLnBrk="1" latinLnBrk="0" hangingPunct="1">
        <a:defRPr sz="1400" kern="1200">
          <a:solidFill>
            <a:schemeClr val="tx1"/>
          </a:solidFill>
          <a:latin typeface="+mn-lt"/>
          <a:ea typeface="+mn-ea"/>
          <a:cs typeface="+mn-cs"/>
        </a:defRPr>
      </a:lvl3pPr>
      <a:lvl4pPr marL="1092891" algn="l" defTabSz="728594" rtl="0" eaLnBrk="1" latinLnBrk="0" hangingPunct="1">
        <a:defRPr sz="1400" kern="1200">
          <a:solidFill>
            <a:schemeClr val="tx1"/>
          </a:solidFill>
          <a:latin typeface="+mn-lt"/>
          <a:ea typeface="+mn-ea"/>
          <a:cs typeface="+mn-cs"/>
        </a:defRPr>
      </a:lvl4pPr>
      <a:lvl5pPr marL="1457188" algn="l" defTabSz="728594" rtl="0" eaLnBrk="1" latinLnBrk="0" hangingPunct="1">
        <a:defRPr sz="1400" kern="1200">
          <a:solidFill>
            <a:schemeClr val="tx1"/>
          </a:solidFill>
          <a:latin typeface="+mn-lt"/>
          <a:ea typeface="+mn-ea"/>
          <a:cs typeface="+mn-cs"/>
        </a:defRPr>
      </a:lvl5pPr>
      <a:lvl6pPr marL="1821485" algn="l" defTabSz="728594" rtl="0" eaLnBrk="1" latinLnBrk="0" hangingPunct="1">
        <a:defRPr sz="1400" kern="1200">
          <a:solidFill>
            <a:schemeClr val="tx1"/>
          </a:solidFill>
          <a:latin typeface="+mn-lt"/>
          <a:ea typeface="+mn-ea"/>
          <a:cs typeface="+mn-cs"/>
        </a:defRPr>
      </a:lvl6pPr>
      <a:lvl7pPr marL="2185782" algn="l" defTabSz="728594" rtl="0" eaLnBrk="1" latinLnBrk="0" hangingPunct="1">
        <a:defRPr sz="1400" kern="1200">
          <a:solidFill>
            <a:schemeClr val="tx1"/>
          </a:solidFill>
          <a:latin typeface="+mn-lt"/>
          <a:ea typeface="+mn-ea"/>
          <a:cs typeface="+mn-cs"/>
        </a:defRPr>
      </a:lvl7pPr>
      <a:lvl8pPr marL="2550079" algn="l" defTabSz="728594" rtl="0" eaLnBrk="1" latinLnBrk="0" hangingPunct="1">
        <a:defRPr sz="1400" kern="1200">
          <a:solidFill>
            <a:schemeClr val="tx1"/>
          </a:solidFill>
          <a:latin typeface="+mn-lt"/>
          <a:ea typeface="+mn-ea"/>
          <a:cs typeface="+mn-cs"/>
        </a:defRPr>
      </a:lvl8pPr>
      <a:lvl9pPr marL="2914376" algn="l" defTabSz="728594" rtl="0" eaLnBrk="1" latinLnBrk="0" hangingPunct="1">
        <a:defRPr sz="1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userDrawn="1"/>
        </p:nvSpPr>
        <p:spPr bwMode="auto">
          <a:xfrm>
            <a:off x="0" y="0"/>
            <a:ext cx="25203150" cy="5249863"/>
          </a:xfrm>
          <a:prstGeom prst="rect">
            <a:avLst/>
          </a:prstGeom>
          <a:solidFill>
            <a:schemeClr val="accent1"/>
          </a:solidFill>
          <a:ln w="9525">
            <a:solidFill>
              <a:schemeClr val="tx1"/>
            </a:solidFill>
            <a:miter lim="800000"/>
            <a:headEnd/>
            <a:tailEnd/>
          </a:ln>
        </p:spPr>
        <p:txBody>
          <a:bodyPr wrap="none" lIns="72859" tIns="36430" rIns="72859" bIns="36430" anchor="ctr"/>
          <a:lstStyle/>
          <a:p>
            <a:pPr eaLnBrk="1" hangingPunct="1"/>
            <a:endParaRPr lang="tr-TR" altLang="tr-TR"/>
          </a:p>
        </p:txBody>
      </p:sp>
      <p:sp>
        <p:nvSpPr>
          <p:cNvPr id="3075" name="Rectangle 3"/>
          <p:cNvSpPr>
            <a:spLocks noChangeArrowheads="1"/>
          </p:cNvSpPr>
          <p:nvPr userDrawn="1"/>
        </p:nvSpPr>
        <p:spPr bwMode="auto">
          <a:xfrm>
            <a:off x="400050" y="6169025"/>
            <a:ext cx="24328438" cy="29052838"/>
          </a:xfrm>
          <a:prstGeom prst="rect">
            <a:avLst/>
          </a:prstGeom>
          <a:solidFill>
            <a:schemeClr val="accent1"/>
          </a:solidFill>
          <a:ln w="9525">
            <a:solidFill>
              <a:schemeClr val="tx1"/>
            </a:solidFill>
            <a:miter lim="800000"/>
            <a:headEnd/>
            <a:tailEnd/>
          </a:ln>
        </p:spPr>
        <p:txBody>
          <a:bodyPr wrap="none" lIns="72859" tIns="36430" rIns="72859" bIns="36430" anchor="ctr"/>
          <a:lstStyle/>
          <a:p>
            <a:pPr eaLnBrk="1" hangingPunct="1"/>
            <a:endParaRPr lang="tr-TR" altLang="tr-TR"/>
          </a:p>
        </p:txBody>
      </p:sp>
      <p:sp>
        <p:nvSpPr>
          <p:cNvPr id="3076" name="Rectangle 4"/>
          <p:cNvSpPr>
            <a:spLocks noChangeArrowheads="1"/>
          </p:cNvSpPr>
          <p:nvPr userDrawn="1"/>
        </p:nvSpPr>
        <p:spPr bwMode="auto">
          <a:xfrm>
            <a:off x="0" y="5249863"/>
            <a:ext cx="25203150" cy="142875"/>
          </a:xfrm>
          <a:prstGeom prst="rect">
            <a:avLst/>
          </a:prstGeom>
          <a:solidFill>
            <a:srgbClr val="6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2859" tIns="36430" rIns="72859" bIns="36430" anchor="ctr"/>
          <a:lstStyle/>
          <a:p>
            <a:pPr eaLnBrk="1" hangingPunct="1"/>
            <a:endParaRPr lang="tr-TR" altLang="tr-TR"/>
          </a:p>
        </p:txBody>
      </p:sp>
      <p:sp>
        <p:nvSpPr>
          <p:cNvPr id="3077" name="Text Box 5"/>
          <p:cNvSpPr txBox="1">
            <a:spLocks noChangeArrowheads="1"/>
          </p:cNvSpPr>
          <p:nvPr userDrawn="1"/>
        </p:nvSpPr>
        <p:spPr bwMode="auto">
          <a:xfrm>
            <a:off x="350838" y="35486975"/>
            <a:ext cx="144462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711" tIns="36348" rIns="72711" bIns="36348">
            <a:spAutoFit/>
          </a:bodyPr>
          <a:lstStyle>
            <a:lvl1pPr defTabSz="727075">
              <a:defRPr sz="2400">
                <a:solidFill>
                  <a:schemeClr val="tx1"/>
                </a:solidFill>
                <a:latin typeface="Arial Narrow" panose="020B0606020202030204" pitchFamily="34" charset="0"/>
              </a:defRPr>
            </a:lvl1pPr>
            <a:lvl2pPr defTabSz="727075">
              <a:defRPr sz="2400">
                <a:solidFill>
                  <a:schemeClr val="tx1"/>
                </a:solidFill>
                <a:latin typeface="Arial Narrow" panose="020B0606020202030204" pitchFamily="34" charset="0"/>
              </a:defRPr>
            </a:lvl2pPr>
            <a:lvl3pPr defTabSz="727075">
              <a:defRPr sz="2400">
                <a:solidFill>
                  <a:schemeClr val="tx1"/>
                </a:solidFill>
                <a:latin typeface="Arial Narrow" panose="020B0606020202030204" pitchFamily="34" charset="0"/>
              </a:defRPr>
            </a:lvl3pPr>
            <a:lvl4pPr defTabSz="727075">
              <a:defRPr sz="2400">
                <a:solidFill>
                  <a:schemeClr val="tx1"/>
                </a:solidFill>
                <a:latin typeface="Arial Narrow" panose="020B0606020202030204" pitchFamily="34" charset="0"/>
              </a:defRPr>
            </a:lvl4pPr>
            <a:lvl5pPr defTabSz="727075">
              <a:defRPr sz="2400">
                <a:solidFill>
                  <a:schemeClr val="tx1"/>
                </a:solidFill>
                <a:latin typeface="Arial Narrow" panose="020B0606020202030204" pitchFamily="34" charset="0"/>
              </a:defRPr>
            </a:lvl5pPr>
            <a:lvl6pPr marL="1912938" indent="373063" defTabSz="727075" eaLnBrk="0" fontAlgn="base" hangingPunct="0">
              <a:spcBef>
                <a:spcPct val="0"/>
              </a:spcBef>
              <a:spcAft>
                <a:spcPct val="0"/>
              </a:spcAft>
              <a:defRPr sz="2400">
                <a:solidFill>
                  <a:schemeClr val="tx1"/>
                </a:solidFill>
                <a:latin typeface="Arial Narrow" panose="020B0606020202030204" pitchFamily="34" charset="0"/>
              </a:defRPr>
            </a:lvl6pPr>
            <a:lvl7pPr marL="2370138" indent="373063" defTabSz="727075" eaLnBrk="0" fontAlgn="base" hangingPunct="0">
              <a:spcBef>
                <a:spcPct val="0"/>
              </a:spcBef>
              <a:spcAft>
                <a:spcPct val="0"/>
              </a:spcAft>
              <a:defRPr sz="2400">
                <a:solidFill>
                  <a:schemeClr val="tx1"/>
                </a:solidFill>
                <a:latin typeface="Arial Narrow" panose="020B0606020202030204" pitchFamily="34" charset="0"/>
              </a:defRPr>
            </a:lvl7pPr>
            <a:lvl8pPr marL="2827338" indent="373063" defTabSz="727075" eaLnBrk="0" fontAlgn="base" hangingPunct="0">
              <a:spcBef>
                <a:spcPct val="0"/>
              </a:spcBef>
              <a:spcAft>
                <a:spcPct val="0"/>
              </a:spcAft>
              <a:defRPr sz="2400">
                <a:solidFill>
                  <a:schemeClr val="tx1"/>
                </a:solidFill>
                <a:latin typeface="Arial Narrow" panose="020B0606020202030204" pitchFamily="34" charset="0"/>
              </a:defRPr>
            </a:lvl8pPr>
            <a:lvl9pPr marL="3284538" indent="373063" defTabSz="727075" eaLnBrk="0" fontAlgn="base" hangingPunct="0">
              <a:spcBef>
                <a:spcPct val="0"/>
              </a:spcBef>
              <a:spcAft>
                <a:spcPct val="0"/>
              </a:spcAft>
              <a:defRPr sz="2400">
                <a:solidFill>
                  <a:schemeClr val="tx1"/>
                </a:solidFill>
                <a:latin typeface="Arial Narrow" panose="020B0606020202030204" pitchFamily="34" charset="0"/>
              </a:defRPr>
            </a:lvl9pPr>
          </a:lstStyle>
          <a:p>
            <a:pPr>
              <a:lnSpc>
                <a:spcPct val="65000"/>
              </a:lnSpc>
              <a:spcBef>
                <a:spcPct val="50000"/>
              </a:spcBef>
              <a:defRPr/>
            </a:pPr>
            <a:r>
              <a:rPr lang="en-US" altLang="tr-TR" sz="500" b="1">
                <a:solidFill>
                  <a:schemeClr val="bg2"/>
                </a:solidFill>
                <a:latin typeface="Arial" panose="020B0604020202020204" pitchFamily="34" charset="0"/>
              </a:rPr>
              <a:t>POSTER TEMPLATE BY:</a:t>
            </a:r>
          </a:p>
          <a:p>
            <a:pPr>
              <a:lnSpc>
                <a:spcPct val="65000"/>
              </a:lnSpc>
              <a:spcBef>
                <a:spcPct val="50000"/>
              </a:spcBef>
              <a:defRPr/>
            </a:pPr>
            <a:r>
              <a:rPr lang="en-US" altLang="tr-TR" sz="800" b="1">
                <a:solidFill>
                  <a:schemeClr val="bg2"/>
                </a:solidFill>
                <a:latin typeface="Arial" panose="020B0604020202020204" pitchFamily="34" charset="0"/>
              </a:rPr>
              <a:t>www.PosterPresentations.com</a:t>
            </a:r>
          </a:p>
        </p:txBody>
      </p:sp>
      <p:sp>
        <p:nvSpPr>
          <p:cNvPr id="3078" name="Rectangle 6"/>
          <p:cNvSpPr>
            <a:spLocks noGrp="1" noChangeArrowheads="1"/>
          </p:cNvSpPr>
          <p:nvPr>
            <p:ph type="title"/>
          </p:nvPr>
        </p:nvSpPr>
        <p:spPr bwMode="auto">
          <a:xfrm>
            <a:off x="552450" y="1392238"/>
            <a:ext cx="24072850" cy="2408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2711" tIns="36348" rIns="72711" bIns="36348" numCol="1" anchor="ctr" anchorCtr="0" compatLnSpc="1">
            <a:prstTxWarp prst="textNoShape">
              <a:avLst/>
            </a:prstTxWarp>
          </a:bodyPr>
          <a:lstStyle/>
          <a:p>
            <a:pPr lvl="0"/>
            <a:r>
              <a:rPr lang="en-US" altLang="tr-TR"/>
              <a:t>Click to edit Master title style</a:t>
            </a:r>
          </a:p>
        </p:txBody>
      </p:sp>
      <p:sp>
        <p:nvSpPr>
          <p:cNvPr id="3079" name="Rectangle 7"/>
          <p:cNvSpPr>
            <a:spLocks noGrp="1" noChangeArrowheads="1"/>
          </p:cNvSpPr>
          <p:nvPr>
            <p:ph type="body" idx="1"/>
          </p:nvPr>
        </p:nvSpPr>
        <p:spPr bwMode="auto">
          <a:xfrm>
            <a:off x="400050" y="6169025"/>
            <a:ext cx="24225250" cy="29052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3616" tIns="363616" rIns="363616" bIns="363616" numCol="1" anchor="t" anchorCtr="0" compatLnSpc="1">
            <a:prstTxWarp prst="textNoShape">
              <a:avLst/>
            </a:prstTxWarp>
          </a:bodyPr>
          <a:lstStyle/>
          <a:p>
            <a:pPr lvl="0"/>
            <a:r>
              <a:rPr lang="en-US" altLang="tr-TR"/>
              <a:t>Click to edit Master text styles</a:t>
            </a:r>
          </a:p>
          <a:p>
            <a:pPr lvl="1"/>
            <a:r>
              <a:rPr lang="en-US" altLang="tr-TR"/>
              <a:t>Second level</a:t>
            </a:r>
          </a:p>
        </p:txBody>
      </p:sp>
      <p:sp>
        <p:nvSpPr>
          <p:cNvPr id="3080" name="Rectangle 8"/>
          <p:cNvSpPr>
            <a:spLocks noChangeArrowheads="1"/>
          </p:cNvSpPr>
          <p:nvPr userDrawn="1"/>
        </p:nvSpPr>
        <p:spPr bwMode="auto">
          <a:xfrm>
            <a:off x="0" y="0"/>
            <a:ext cx="25203150" cy="36004500"/>
          </a:xfrm>
          <a:prstGeom prst="rect">
            <a:avLst/>
          </a:prstGeom>
          <a:noFill/>
          <a:ln w="31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lIns="72859" tIns="36430" rIns="72859" bIns="36430" anchor="ctr"/>
          <a:lstStyle/>
          <a:p>
            <a:pPr eaLnBrk="1" hangingPunct="1"/>
            <a:endParaRPr lang="tr-TR" altLang="tr-TR"/>
          </a:p>
        </p:txBody>
      </p:sp>
    </p:spTree>
  </p:cSld>
  <p:clrMap bg1="lt1" tx1="dk1" bg2="lt2" tx2="dk2" accent1="accent1" accent2="accent2" accent3="accent3" accent4="accent4" accent5="accent5" accent6="accent6" hlink="hlink" folHlink="folHlink"/>
  <p:sldLayoutIdLst>
    <p:sldLayoutId id="2147484273" r:id="rId1"/>
    <p:sldLayoutId id="2147484274" r:id="rId2"/>
    <p:sldLayoutId id="2147484275" r:id="rId3"/>
    <p:sldLayoutId id="2147484276" r:id="rId4"/>
    <p:sldLayoutId id="2147484277" r:id="rId5"/>
    <p:sldLayoutId id="2147484278" r:id="rId6"/>
    <p:sldLayoutId id="2147484279" r:id="rId7"/>
    <p:sldLayoutId id="2147484280" r:id="rId8"/>
    <p:sldLayoutId id="2147484281" r:id="rId9"/>
    <p:sldLayoutId id="2147484282" r:id="rId10"/>
    <p:sldLayoutId id="2147484283" r:id="rId11"/>
  </p:sldLayoutIdLst>
  <p:txStyles>
    <p:titleStyle>
      <a:lvl1pPr algn="ctr" defTabSz="727075" rtl="0" eaLnBrk="0" fontAlgn="base" hangingPunct="0">
        <a:spcBef>
          <a:spcPct val="0"/>
        </a:spcBef>
        <a:spcAft>
          <a:spcPct val="0"/>
        </a:spcAft>
        <a:defRPr sz="6900">
          <a:solidFill>
            <a:schemeClr val="tx2"/>
          </a:solidFill>
          <a:latin typeface="+mj-lt"/>
          <a:ea typeface="+mj-ea"/>
          <a:cs typeface="+mj-cs"/>
        </a:defRPr>
      </a:lvl1pPr>
      <a:lvl2pPr algn="ctr" defTabSz="727075" rtl="0" eaLnBrk="0" fontAlgn="base" hangingPunct="0">
        <a:spcBef>
          <a:spcPct val="0"/>
        </a:spcBef>
        <a:spcAft>
          <a:spcPct val="0"/>
        </a:spcAft>
        <a:defRPr sz="6900">
          <a:solidFill>
            <a:schemeClr val="tx2"/>
          </a:solidFill>
          <a:latin typeface="Arial Black" pitchFamily="34" charset="0"/>
        </a:defRPr>
      </a:lvl2pPr>
      <a:lvl3pPr algn="ctr" defTabSz="727075" rtl="0" eaLnBrk="0" fontAlgn="base" hangingPunct="0">
        <a:spcBef>
          <a:spcPct val="0"/>
        </a:spcBef>
        <a:spcAft>
          <a:spcPct val="0"/>
        </a:spcAft>
        <a:defRPr sz="6900">
          <a:solidFill>
            <a:schemeClr val="tx2"/>
          </a:solidFill>
          <a:latin typeface="Arial Black" pitchFamily="34" charset="0"/>
        </a:defRPr>
      </a:lvl3pPr>
      <a:lvl4pPr algn="ctr" defTabSz="727075" rtl="0" eaLnBrk="0" fontAlgn="base" hangingPunct="0">
        <a:spcBef>
          <a:spcPct val="0"/>
        </a:spcBef>
        <a:spcAft>
          <a:spcPct val="0"/>
        </a:spcAft>
        <a:defRPr sz="6900">
          <a:solidFill>
            <a:schemeClr val="tx2"/>
          </a:solidFill>
          <a:latin typeface="Arial Black" pitchFamily="34" charset="0"/>
        </a:defRPr>
      </a:lvl4pPr>
      <a:lvl5pPr algn="ctr" defTabSz="727075" rtl="0" eaLnBrk="0" fontAlgn="base" hangingPunct="0">
        <a:spcBef>
          <a:spcPct val="0"/>
        </a:spcBef>
        <a:spcAft>
          <a:spcPct val="0"/>
        </a:spcAft>
        <a:defRPr sz="6900">
          <a:solidFill>
            <a:schemeClr val="tx2"/>
          </a:solidFill>
          <a:latin typeface="Arial Black" pitchFamily="34" charset="0"/>
        </a:defRPr>
      </a:lvl5pPr>
      <a:lvl6pPr marL="364297" algn="ctr" defTabSz="727329" rtl="0" fontAlgn="base">
        <a:spcBef>
          <a:spcPct val="0"/>
        </a:spcBef>
        <a:spcAft>
          <a:spcPct val="0"/>
        </a:spcAft>
        <a:defRPr sz="6900">
          <a:solidFill>
            <a:schemeClr val="tx2"/>
          </a:solidFill>
          <a:latin typeface="Arial Black" pitchFamily="34" charset="0"/>
        </a:defRPr>
      </a:lvl6pPr>
      <a:lvl7pPr marL="728594" algn="ctr" defTabSz="727329" rtl="0" fontAlgn="base">
        <a:spcBef>
          <a:spcPct val="0"/>
        </a:spcBef>
        <a:spcAft>
          <a:spcPct val="0"/>
        </a:spcAft>
        <a:defRPr sz="6900">
          <a:solidFill>
            <a:schemeClr val="tx2"/>
          </a:solidFill>
          <a:latin typeface="Arial Black" pitchFamily="34" charset="0"/>
        </a:defRPr>
      </a:lvl7pPr>
      <a:lvl8pPr marL="1092891" algn="ctr" defTabSz="727329" rtl="0" fontAlgn="base">
        <a:spcBef>
          <a:spcPct val="0"/>
        </a:spcBef>
        <a:spcAft>
          <a:spcPct val="0"/>
        </a:spcAft>
        <a:defRPr sz="6900">
          <a:solidFill>
            <a:schemeClr val="tx2"/>
          </a:solidFill>
          <a:latin typeface="Arial Black" pitchFamily="34" charset="0"/>
        </a:defRPr>
      </a:lvl8pPr>
      <a:lvl9pPr marL="1457188" algn="ctr" defTabSz="727329" rtl="0" fontAlgn="base">
        <a:spcBef>
          <a:spcPct val="0"/>
        </a:spcBef>
        <a:spcAft>
          <a:spcPct val="0"/>
        </a:spcAft>
        <a:defRPr sz="6900">
          <a:solidFill>
            <a:schemeClr val="tx2"/>
          </a:solidFill>
          <a:latin typeface="Arial Black" pitchFamily="34" charset="0"/>
        </a:defRPr>
      </a:lvl9pPr>
    </p:titleStyle>
    <p:bodyStyle>
      <a:lvl1pPr marL="271463" indent="-271463" algn="l" defTabSz="727075" rtl="0" eaLnBrk="0" fontAlgn="base" hangingPunct="0">
        <a:spcBef>
          <a:spcPct val="20000"/>
        </a:spcBef>
        <a:spcAft>
          <a:spcPct val="0"/>
        </a:spcAft>
        <a:buChar char="•"/>
        <a:defRPr sz="2400">
          <a:solidFill>
            <a:schemeClr val="tx1"/>
          </a:solidFill>
          <a:latin typeface="+mn-lt"/>
          <a:ea typeface="+mn-ea"/>
          <a:cs typeface="+mn-cs"/>
        </a:defRPr>
      </a:lvl1pPr>
      <a:lvl2pPr marL="588963" indent="-223838" algn="l" defTabSz="727075" rtl="0" eaLnBrk="0" fontAlgn="base" hangingPunct="0">
        <a:spcBef>
          <a:spcPct val="20000"/>
        </a:spcBef>
        <a:spcAft>
          <a:spcPct val="0"/>
        </a:spcAft>
        <a:buChar char="–"/>
        <a:defRPr sz="2400">
          <a:solidFill>
            <a:schemeClr val="tx1"/>
          </a:solidFill>
          <a:latin typeface="+mn-lt"/>
        </a:defRPr>
      </a:lvl2pPr>
      <a:lvl3pPr marL="908050" indent="-180975" algn="l" defTabSz="727075" rtl="0" eaLnBrk="0" fontAlgn="base" hangingPunct="0">
        <a:spcBef>
          <a:spcPct val="20000"/>
        </a:spcBef>
        <a:spcAft>
          <a:spcPct val="0"/>
        </a:spcAft>
        <a:buChar char="•"/>
        <a:defRPr sz="1900">
          <a:solidFill>
            <a:schemeClr val="tx1"/>
          </a:solidFill>
          <a:latin typeface="+mn-lt"/>
        </a:defRPr>
      </a:lvl3pPr>
      <a:lvl4pPr marL="1274763" indent="-180975" algn="l" defTabSz="727075" rtl="0" eaLnBrk="0" fontAlgn="base" hangingPunct="0">
        <a:spcBef>
          <a:spcPct val="20000"/>
        </a:spcBef>
        <a:spcAft>
          <a:spcPct val="0"/>
        </a:spcAft>
        <a:buChar char="–"/>
        <a:defRPr sz="1600">
          <a:solidFill>
            <a:schemeClr val="tx1"/>
          </a:solidFill>
          <a:latin typeface="+mn-lt"/>
        </a:defRPr>
      </a:lvl4pPr>
      <a:lvl5pPr marL="1639888" indent="-182563" algn="l" defTabSz="727075" rtl="0" eaLnBrk="0" fontAlgn="base" hangingPunct="0">
        <a:spcBef>
          <a:spcPct val="20000"/>
        </a:spcBef>
        <a:spcAft>
          <a:spcPct val="0"/>
        </a:spcAft>
        <a:buChar char="»"/>
        <a:defRPr sz="1600">
          <a:solidFill>
            <a:schemeClr val="tx1"/>
          </a:solidFill>
          <a:latin typeface="+mn-lt"/>
        </a:defRPr>
      </a:lvl5pPr>
      <a:lvl6pPr marL="2004899" indent="-183414" algn="l" defTabSz="727329" rtl="0" fontAlgn="base">
        <a:spcBef>
          <a:spcPct val="20000"/>
        </a:spcBef>
        <a:spcAft>
          <a:spcPct val="0"/>
        </a:spcAft>
        <a:buChar char="»"/>
        <a:defRPr sz="1600">
          <a:solidFill>
            <a:schemeClr val="tx1"/>
          </a:solidFill>
          <a:latin typeface="+mn-lt"/>
        </a:defRPr>
      </a:lvl6pPr>
      <a:lvl7pPr marL="2369196" indent="-183414" algn="l" defTabSz="727329" rtl="0" fontAlgn="base">
        <a:spcBef>
          <a:spcPct val="20000"/>
        </a:spcBef>
        <a:spcAft>
          <a:spcPct val="0"/>
        </a:spcAft>
        <a:buChar char="»"/>
        <a:defRPr sz="1600">
          <a:solidFill>
            <a:schemeClr val="tx1"/>
          </a:solidFill>
          <a:latin typeface="+mn-lt"/>
        </a:defRPr>
      </a:lvl7pPr>
      <a:lvl8pPr marL="2733493" indent="-183414" algn="l" defTabSz="727329" rtl="0" fontAlgn="base">
        <a:spcBef>
          <a:spcPct val="20000"/>
        </a:spcBef>
        <a:spcAft>
          <a:spcPct val="0"/>
        </a:spcAft>
        <a:buChar char="»"/>
        <a:defRPr sz="1600">
          <a:solidFill>
            <a:schemeClr val="tx1"/>
          </a:solidFill>
          <a:latin typeface="+mn-lt"/>
        </a:defRPr>
      </a:lvl8pPr>
      <a:lvl9pPr marL="3097789" indent="-183414" algn="l" defTabSz="727329" rtl="0" fontAlgn="base">
        <a:spcBef>
          <a:spcPct val="20000"/>
        </a:spcBef>
        <a:spcAft>
          <a:spcPct val="0"/>
        </a:spcAft>
        <a:buChar char="»"/>
        <a:defRPr sz="1600">
          <a:solidFill>
            <a:schemeClr val="tx1"/>
          </a:solidFill>
          <a:latin typeface="+mn-lt"/>
        </a:defRPr>
      </a:lvl9pPr>
    </p:bodyStyle>
    <p:otherStyle>
      <a:defPPr>
        <a:defRPr lang="tr-TR"/>
      </a:defPPr>
      <a:lvl1pPr marL="0" algn="l" defTabSz="728594" rtl="0" eaLnBrk="1" latinLnBrk="0" hangingPunct="1">
        <a:defRPr sz="1400" kern="1200">
          <a:solidFill>
            <a:schemeClr val="tx1"/>
          </a:solidFill>
          <a:latin typeface="+mn-lt"/>
          <a:ea typeface="+mn-ea"/>
          <a:cs typeface="+mn-cs"/>
        </a:defRPr>
      </a:lvl1pPr>
      <a:lvl2pPr marL="364297" algn="l" defTabSz="728594" rtl="0" eaLnBrk="1" latinLnBrk="0" hangingPunct="1">
        <a:defRPr sz="1400" kern="1200">
          <a:solidFill>
            <a:schemeClr val="tx1"/>
          </a:solidFill>
          <a:latin typeface="+mn-lt"/>
          <a:ea typeface="+mn-ea"/>
          <a:cs typeface="+mn-cs"/>
        </a:defRPr>
      </a:lvl2pPr>
      <a:lvl3pPr marL="728594" algn="l" defTabSz="728594" rtl="0" eaLnBrk="1" latinLnBrk="0" hangingPunct="1">
        <a:defRPr sz="1400" kern="1200">
          <a:solidFill>
            <a:schemeClr val="tx1"/>
          </a:solidFill>
          <a:latin typeface="+mn-lt"/>
          <a:ea typeface="+mn-ea"/>
          <a:cs typeface="+mn-cs"/>
        </a:defRPr>
      </a:lvl3pPr>
      <a:lvl4pPr marL="1092891" algn="l" defTabSz="728594" rtl="0" eaLnBrk="1" latinLnBrk="0" hangingPunct="1">
        <a:defRPr sz="1400" kern="1200">
          <a:solidFill>
            <a:schemeClr val="tx1"/>
          </a:solidFill>
          <a:latin typeface="+mn-lt"/>
          <a:ea typeface="+mn-ea"/>
          <a:cs typeface="+mn-cs"/>
        </a:defRPr>
      </a:lvl4pPr>
      <a:lvl5pPr marL="1457188" algn="l" defTabSz="728594" rtl="0" eaLnBrk="1" latinLnBrk="0" hangingPunct="1">
        <a:defRPr sz="1400" kern="1200">
          <a:solidFill>
            <a:schemeClr val="tx1"/>
          </a:solidFill>
          <a:latin typeface="+mn-lt"/>
          <a:ea typeface="+mn-ea"/>
          <a:cs typeface="+mn-cs"/>
        </a:defRPr>
      </a:lvl5pPr>
      <a:lvl6pPr marL="1821485" algn="l" defTabSz="728594" rtl="0" eaLnBrk="1" latinLnBrk="0" hangingPunct="1">
        <a:defRPr sz="1400" kern="1200">
          <a:solidFill>
            <a:schemeClr val="tx1"/>
          </a:solidFill>
          <a:latin typeface="+mn-lt"/>
          <a:ea typeface="+mn-ea"/>
          <a:cs typeface="+mn-cs"/>
        </a:defRPr>
      </a:lvl6pPr>
      <a:lvl7pPr marL="2185782" algn="l" defTabSz="728594" rtl="0" eaLnBrk="1" latinLnBrk="0" hangingPunct="1">
        <a:defRPr sz="1400" kern="1200">
          <a:solidFill>
            <a:schemeClr val="tx1"/>
          </a:solidFill>
          <a:latin typeface="+mn-lt"/>
          <a:ea typeface="+mn-ea"/>
          <a:cs typeface="+mn-cs"/>
        </a:defRPr>
      </a:lvl7pPr>
      <a:lvl8pPr marL="2550079" algn="l" defTabSz="728594" rtl="0" eaLnBrk="1" latinLnBrk="0" hangingPunct="1">
        <a:defRPr sz="1400" kern="1200">
          <a:solidFill>
            <a:schemeClr val="tx1"/>
          </a:solidFill>
          <a:latin typeface="+mn-lt"/>
          <a:ea typeface="+mn-ea"/>
          <a:cs typeface="+mn-cs"/>
        </a:defRPr>
      </a:lvl8pPr>
      <a:lvl9pPr marL="2914376" algn="l" defTabSz="728594" rtl="0" eaLnBrk="1" latinLnBrk="0" hangingPunct="1">
        <a:defRPr sz="14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60475" y="801688"/>
            <a:ext cx="15962313" cy="7200900"/>
          </a:xfrm>
          <a:prstGeom prst="rect">
            <a:avLst/>
          </a:prstGeom>
        </p:spPr>
        <p:txBody>
          <a:bodyPr vert="horz" lIns="349758" tIns="174879" rIns="349758" bIns="174879" rtlCol="0" anchor="b">
            <a:normAutofit/>
          </a:bodyPr>
          <a:lstStyle/>
          <a:p>
            <a:r>
              <a:rPr lang="en-US"/>
              <a:t>Click to edit Master title style</a:t>
            </a:r>
            <a:endParaRPr lang="en-US" dirty="0"/>
          </a:p>
        </p:txBody>
      </p:sp>
      <p:sp>
        <p:nvSpPr>
          <p:cNvPr id="4099" name="Text Placeholder 2"/>
          <p:cNvSpPr>
            <a:spLocks noGrp="1"/>
          </p:cNvSpPr>
          <p:nvPr>
            <p:ph type="body" idx="1"/>
          </p:nvPr>
        </p:nvSpPr>
        <p:spPr bwMode="auto">
          <a:xfrm>
            <a:off x="1260475" y="9201150"/>
            <a:ext cx="21002625" cy="2296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49758" tIns="174879" rIns="349758" bIns="174879" numCol="1" anchor="t" anchorCtr="0" compatLnSpc="1">
            <a:prstTxWarp prst="textNoShape">
              <a:avLst/>
            </a:prstTxWarp>
          </a:bodyPr>
          <a:lstStyle/>
          <a:p>
            <a:pPr lvl="0"/>
            <a:r>
              <a:rPr lang="en-US" altLang="tr-TR"/>
              <a:t>Click to edit Master text styles</a:t>
            </a:r>
          </a:p>
          <a:p>
            <a:pPr lvl="1"/>
            <a:r>
              <a:rPr lang="en-US" altLang="tr-TR"/>
              <a:t>Second level</a:t>
            </a:r>
          </a:p>
          <a:p>
            <a:pPr lvl="2"/>
            <a:r>
              <a:rPr lang="en-US" altLang="tr-TR"/>
              <a:t>Third level</a:t>
            </a:r>
          </a:p>
          <a:p>
            <a:pPr lvl="3"/>
            <a:r>
              <a:rPr lang="en-US" altLang="tr-TR"/>
              <a:t>Fourth level</a:t>
            </a:r>
          </a:p>
          <a:p>
            <a:pPr lvl="4"/>
            <a:r>
              <a:rPr lang="en-US" altLang="tr-TR"/>
              <a:t>Fifth level</a:t>
            </a:r>
          </a:p>
        </p:txBody>
      </p:sp>
      <p:sp>
        <p:nvSpPr>
          <p:cNvPr id="4" name="Date Placeholder 3"/>
          <p:cNvSpPr>
            <a:spLocks noGrp="1"/>
          </p:cNvSpPr>
          <p:nvPr>
            <p:ph type="dt" sz="half" idx="2"/>
          </p:nvPr>
        </p:nvSpPr>
        <p:spPr>
          <a:xfrm>
            <a:off x="1260475" y="32404050"/>
            <a:ext cx="9450388" cy="1600200"/>
          </a:xfrm>
          <a:prstGeom prst="rect">
            <a:avLst/>
          </a:prstGeom>
        </p:spPr>
        <p:txBody>
          <a:bodyPr vert="horz" lIns="349758" tIns="174879" rIns="349758" bIns="0" rtlCol="0" anchor="b"/>
          <a:lstStyle>
            <a:lvl1pPr algn="l" eaLnBrk="1" hangingPunct="1">
              <a:defRPr sz="3800">
                <a:solidFill>
                  <a:schemeClr val="tx1"/>
                </a:solidFill>
              </a:defRPr>
            </a:lvl1pPr>
          </a:lstStyle>
          <a:p>
            <a:pPr>
              <a:defRPr/>
            </a:pPr>
            <a:fld id="{E41299AE-982E-4062-880F-2E17152B3F59}" type="datetime4">
              <a:rPr lang="en-US"/>
              <a:pPr>
                <a:defRPr/>
              </a:pPr>
              <a:t>November 26, 2023</a:t>
            </a:fld>
            <a:endParaRPr lang="en-US" dirty="0"/>
          </a:p>
        </p:txBody>
      </p:sp>
      <p:sp>
        <p:nvSpPr>
          <p:cNvPr id="5" name="Footer Placeholder 4"/>
          <p:cNvSpPr>
            <a:spLocks noGrp="1"/>
          </p:cNvSpPr>
          <p:nvPr>
            <p:ph type="ftr" sz="quarter" idx="3"/>
          </p:nvPr>
        </p:nvSpPr>
        <p:spPr>
          <a:xfrm>
            <a:off x="1260475" y="34088388"/>
            <a:ext cx="9450388" cy="1489075"/>
          </a:xfrm>
          <a:prstGeom prst="rect">
            <a:avLst/>
          </a:prstGeom>
        </p:spPr>
        <p:txBody>
          <a:bodyPr vert="horz" lIns="349758" tIns="174879" rIns="349758" bIns="174879" rtlCol="0" anchor="t"/>
          <a:lstStyle>
            <a:lvl1pPr algn="l" eaLnBrk="1" hangingPunct="1">
              <a:defRPr sz="3800">
                <a:solidFill>
                  <a:schemeClr val="tx1"/>
                </a:solidFill>
              </a:defRPr>
            </a:lvl1pPr>
          </a:lstStyle>
          <a:p>
            <a:pPr>
              <a:defRPr/>
            </a:pPr>
            <a:endParaRPr lang="en-US"/>
          </a:p>
        </p:txBody>
      </p:sp>
      <p:sp>
        <p:nvSpPr>
          <p:cNvPr id="6" name="Slide Number Placeholder 5"/>
          <p:cNvSpPr>
            <a:spLocks noGrp="1"/>
          </p:cNvSpPr>
          <p:nvPr>
            <p:ph type="sldNum" sz="quarter" idx="4"/>
          </p:nvPr>
        </p:nvSpPr>
        <p:spPr>
          <a:xfrm rot="16200000">
            <a:off x="21036756" y="31353919"/>
            <a:ext cx="6907213" cy="1006475"/>
          </a:xfrm>
          <a:prstGeom prst="rect">
            <a:avLst/>
          </a:prstGeom>
        </p:spPr>
        <p:txBody>
          <a:bodyPr vert="horz" wrap="square" lIns="349758" tIns="174879" rIns="349758" bIns="174879" numCol="1" anchor="ctr" anchorCtr="0" compatLnSpc="1">
            <a:prstTxWarp prst="textNoShape">
              <a:avLst/>
            </a:prstTxWarp>
          </a:bodyPr>
          <a:lstStyle>
            <a:lvl1pPr eaLnBrk="1" hangingPunct="1">
              <a:defRPr sz="9200" b="1">
                <a:solidFill>
                  <a:schemeClr val="tx2"/>
                </a:solidFill>
              </a:defRPr>
            </a:lvl1pPr>
          </a:lstStyle>
          <a:p>
            <a:pPr>
              <a:defRPr/>
            </a:pPr>
            <a:fld id="{53A3596C-A1DB-4D3B-A680-663FD62E4655}" type="slidenum">
              <a:rPr lang="en-US" altLang="tr-TR"/>
              <a:pPr>
                <a:defRPr/>
              </a:pPr>
              <a:t>‹#›</a:t>
            </a:fld>
            <a:endParaRPr lang="en-US" altLang="tr-TR"/>
          </a:p>
        </p:txBody>
      </p:sp>
      <p:sp>
        <p:nvSpPr>
          <p:cNvPr id="7" name="Rectangle 6"/>
          <p:cNvSpPr/>
          <p:nvPr/>
        </p:nvSpPr>
        <p:spPr>
          <a:xfrm>
            <a:off x="24809450" y="0"/>
            <a:ext cx="393700" cy="72009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349758" tIns="174879" rIns="349758" bIns="174879" anchor="ctr"/>
          <a:lstStyle/>
          <a:p>
            <a:pPr algn="ctr" eaLnBrk="1" hangingPunct="1">
              <a:defRPr/>
            </a:pPr>
            <a:endParaRPr lang="en-US"/>
          </a:p>
        </p:txBody>
      </p:sp>
      <p:sp>
        <p:nvSpPr>
          <p:cNvPr id="8" name="Rectangle 7"/>
          <p:cNvSpPr/>
          <p:nvPr/>
        </p:nvSpPr>
        <p:spPr>
          <a:xfrm>
            <a:off x="24809450" y="7200900"/>
            <a:ext cx="393700" cy="28803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49758" tIns="174879" rIns="349758" bIns="174879" anchor="ctr"/>
          <a:lstStyle/>
          <a:p>
            <a:pPr algn="ctr" eaLnBrk="1" hangingPunct="1">
              <a:defRPr/>
            </a:pPr>
            <a:endParaRPr lang="en-US"/>
          </a:p>
        </p:txBody>
      </p:sp>
      <p:sp>
        <p:nvSpPr>
          <p:cNvPr id="4105" name="Rectangle 35"/>
          <p:cNvSpPr>
            <a:spLocks noChangeArrowheads="1"/>
          </p:cNvSpPr>
          <p:nvPr userDrawn="1"/>
        </p:nvSpPr>
        <p:spPr bwMode="auto">
          <a:xfrm>
            <a:off x="12788900" y="4560888"/>
            <a:ext cx="11939588" cy="30660975"/>
          </a:xfrm>
          <a:prstGeom prst="rect">
            <a:avLst/>
          </a:prstGeom>
          <a:solidFill>
            <a:srgbClr val="FFFFFF"/>
          </a:solidFill>
          <a:ln w="9525">
            <a:solidFill>
              <a:schemeClr val="tx1"/>
            </a:solidFill>
            <a:miter lim="800000"/>
            <a:headEnd/>
            <a:tailEnd/>
          </a:ln>
        </p:spPr>
        <p:txBody>
          <a:bodyPr wrap="none" lIns="72859" tIns="36430" rIns="72859" bIns="36430" anchor="ctr"/>
          <a:lstStyle/>
          <a:p>
            <a:pPr eaLnBrk="1" hangingPunct="1"/>
            <a:endParaRPr lang="tr-TR" altLang="tr-TR"/>
          </a:p>
        </p:txBody>
      </p:sp>
      <p:sp>
        <p:nvSpPr>
          <p:cNvPr id="4106" name="Rectangle 36"/>
          <p:cNvSpPr>
            <a:spLocks noChangeArrowheads="1"/>
          </p:cNvSpPr>
          <p:nvPr userDrawn="1"/>
        </p:nvSpPr>
        <p:spPr bwMode="auto">
          <a:xfrm>
            <a:off x="0" y="0"/>
            <a:ext cx="25203150" cy="3800475"/>
          </a:xfrm>
          <a:prstGeom prst="rect">
            <a:avLst/>
          </a:prstGeom>
          <a:solidFill>
            <a:schemeClr val="accent2"/>
          </a:solidFill>
          <a:ln w="9525">
            <a:solidFill>
              <a:schemeClr val="tx1"/>
            </a:solidFill>
            <a:miter lim="800000"/>
            <a:headEnd/>
            <a:tailEnd/>
          </a:ln>
        </p:spPr>
        <p:txBody>
          <a:bodyPr wrap="none" lIns="72859" tIns="36430" rIns="72859" bIns="36430" anchor="ctr"/>
          <a:lstStyle/>
          <a:p>
            <a:pPr eaLnBrk="1" hangingPunct="1"/>
            <a:endParaRPr lang="tr-TR" altLang="tr-TR"/>
          </a:p>
        </p:txBody>
      </p:sp>
      <p:sp>
        <p:nvSpPr>
          <p:cNvPr id="4107" name="Rectangle 33"/>
          <p:cNvSpPr>
            <a:spLocks noChangeArrowheads="1"/>
          </p:cNvSpPr>
          <p:nvPr userDrawn="1"/>
        </p:nvSpPr>
        <p:spPr bwMode="auto">
          <a:xfrm>
            <a:off x="400050" y="4560888"/>
            <a:ext cx="11931650" cy="30660975"/>
          </a:xfrm>
          <a:prstGeom prst="rect">
            <a:avLst/>
          </a:prstGeom>
          <a:solidFill>
            <a:srgbClr val="FFFFFF"/>
          </a:solidFill>
          <a:ln w="9525">
            <a:solidFill>
              <a:schemeClr val="tx1"/>
            </a:solidFill>
            <a:miter lim="800000"/>
            <a:headEnd/>
            <a:tailEnd/>
          </a:ln>
        </p:spPr>
        <p:txBody>
          <a:bodyPr wrap="none" lIns="72859" tIns="36430" rIns="72859" bIns="36430" anchor="ctr"/>
          <a:lstStyle/>
          <a:p>
            <a:pPr eaLnBrk="1" hangingPunct="1"/>
            <a:endParaRPr lang="tr-TR" altLang="tr-TR"/>
          </a:p>
        </p:txBody>
      </p:sp>
      <p:sp>
        <p:nvSpPr>
          <p:cNvPr id="4108" name="Text Box 14"/>
          <p:cNvSpPr txBox="1">
            <a:spLocks noChangeArrowheads="1"/>
          </p:cNvSpPr>
          <p:nvPr userDrawn="1"/>
        </p:nvSpPr>
        <p:spPr bwMode="auto">
          <a:xfrm>
            <a:off x="350838" y="35486975"/>
            <a:ext cx="1698625"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711" tIns="36348" rIns="72711" bIns="36348">
            <a:spAutoFit/>
          </a:bodyPr>
          <a:lstStyle>
            <a:lvl1pPr defTabSz="727075">
              <a:defRPr sz="2400">
                <a:solidFill>
                  <a:schemeClr val="tx1"/>
                </a:solidFill>
                <a:latin typeface="Arial Narrow" panose="020B0606020202030204" pitchFamily="34" charset="0"/>
              </a:defRPr>
            </a:lvl1pPr>
            <a:lvl2pPr defTabSz="727075">
              <a:defRPr sz="2400">
                <a:solidFill>
                  <a:schemeClr val="tx1"/>
                </a:solidFill>
                <a:latin typeface="Arial Narrow" panose="020B0606020202030204" pitchFamily="34" charset="0"/>
              </a:defRPr>
            </a:lvl2pPr>
            <a:lvl3pPr defTabSz="727075">
              <a:defRPr sz="2400">
                <a:solidFill>
                  <a:schemeClr val="tx1"/>
                </a:solidFill>
                <a:latin typeface="Arial Narrow" panose="020B0606020202030204" pitchFamily="34" charset="0"/>
              </a:defRPr>
            </a:lvl3pPr>
            <a:lvl4pPr defTabSz="727075">
              <a:defRPr sz="2400">
                <a:solidFill>
                  <a:schemeClr val="tx1"/>
                </a:solidFill>
                <a:latin typeface="Arial Narrow" panose="020B0606020202030204" pitchFamily="34" charset="0"/>
              </a:defRPr>
            </a:lvl4pPr>
            <a:lvl5pPr defTabSz="727075">
              <a:defRPr sz="2400">
                <a:solidFill>
                  <a:schemeClr val="tx1"/>
                </a:solidFill>
                <a:latin typeface="Arial Narrow" panose="020B0606020202030204" pitchFamily="34" charset="0"/>
              </a:defRPr>
            </a:lvl5pPr>
            <a:lvl6pPr marL="1912938" indent="373063" defTabSz="727075" eaLnBrk="0" fontAlgn="base" hangingPunct="0">
              <a:spcBef>
                <a:spcPct val="0"/>
              </a:spcBef>
              <a:spcAft>
                <a:spcPct val="0"/>
              </a:spcAft>
              <a:defRPr sz="2400">
                <a:solidFill>
                  <a:schemeClr val="tx1"/>
                </a:solidFill>
                <a:latin typeface="Arial Narrow" panose="020B0606020202030204" pitchFamily="34" charset="0"/>
              </a:defRPr>
            </a:lvl6pPr>
            <a:lvl7pPr marL="2370138" indent="373063" defTabSz="727075" eaLnBrk="0" fontAlgn="base" hangingPunct="0">
              <a:spcBef>
                <a:spcPct val="0"/>
              </a:spcBef>
              <a:spcAft>
                <a:spcPct val="0"/>
              </a:spcAft>
              <a:defRPr sz="2400">
                <a:solidFill>
                  <a:schemeClr val="tx1"/>
                </a:solidFill>
                <a:latin typeface="Arial Narrow" panose="020B0606020202030204" pitchFamily="34" charset="0"/>
              </a:defRPr>
            </a:lvl7pPr>
            <a:lvl8pPr marL="2827338" indent="373063" defTabSz="727075" eaLnBrk="0" fontAlgn="base" hangingPunct="0">
              <a:spcBef>
                <a:spcPct val="0"/>
              </a:spcBef>
              <a:spcAft>
                <a:spcPct val="0"/>
              </a:spcAft>
              <a:defRPr sz="2400">
                <a:solidFill>
                  <a:schemeClr val="tx1"/>
                </a:solidFill>
                <a:latin typeface="Arial Narrow" panose="020B0606020202030204" pitchFamily="34" charset="0"/>
              </a:defRPr>
            </a:lvl8pPr>
            <a:lvl9pPr marL="3284538" indent="373063" defTabSz="727075" eaLnBrk="0" fontAlgn="base" hangingPunct="0">
              <a:spcBef>
                <a:spcPct val="0"/>
              </a:spcBef>
              <a:spcAft>
                <a:spcPct val="0"/>
              </a:spcAft>
              <a:defRPr sz="2400">
                <a:solidFill>
                  <a:schemeClr val="tx1"/>
                </a:solidFill>
                <a:latin typeface="Arial Narrow" panose="020B0606020202030204" pitchFamily="34" charset="0"/>
              </a:defRPr>
            </a:lvl9pPr>
          </a:lstStyle>
          <a:p>
            <a:pPr>
              <a:lnSpc>
                <a:spcPct val="65000"/>
              </a:lnSpc>
              <a:spcBef>
                <a:spcPct val="50000"/>
              </a:spcBef>
              <a:defRPr/>
            </a:pPr>
            <a:r>
              <a:rPr lang="en-US" altLang="tr-TR" sz="500" b="1">
                <a:solidFill>
                  <a:schemeClr val="bg2"/>
                </a:solidFill>
                <a:latin typeface="Arial" panose="020B0604020202020204" pitchFamily="34" charset="0"/>
              </a:rPr>
              <a:t>TEMPLATE DESIGN © 2008</a:t>
            </a:r>
          </a:p>
          <a:p>
            <a:pPr>
              <a:lnSpc>
                <a:spcPct val="65000"/>
              </a:lnSpc>
              <a:spcBef>
                <a:spcPct val="50000"/>
              </a:spcBef>
              <a:defRPr/>
            </a:pPr>
            <a:r>
              <a:rPr lang="en-US" altLang="tr-TR" sz="800" b="1">
                <a:solidFill>
                  <a:schemeClr val="bg2"/>
                </a:solidFill>
                <a:latin typeface="Arial" panose="020B0604020202020204" pitchFamily="34" charset="0"/>
              </a:rPr>
              <a:t>www.PosterPresentations.com</a:t>
            </a:r>
          </a:p>
        </p:txBody>
      </p:sp>
      <p:sp>
        <p:nvSpPr>
          <p:cNvPr id="4109" name="Rectangle 25"/>
          <p:cNvSpPr>
            <a:spLocks noChangeArrowheads="1"/>
          </p:cNvSpPr>
          <p:nvPr userDrawn="1"/>
        </p:nvSpPr>
        <p:spPr bwMode="auto">
          <a:xfrm>
            <a:off x="0" y="0"/>
            <a:ext cx="25203150" cy="36004500"/>
          </a:xfrm>
          <a:prstGeom prst="rect">
            <a:avLst/>
          </a:prstGeom>
          <a:noFill/>
          <a:ln w="31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lIns="72859" tIns="36430" rIns="72859" bIns="36430" anchor="ctr"/>
          <a:lstStyle/>
          <a:p>
            <a:pPr eaLnBrk="1" hangingPunct="1"/>
            <a:endParaRPr lang="tr-TR" altLang="tr-TR"/>
          </a:p>
        </p:txBody>
      </p:sp>
      <p:sp>
        <p:nvSpPr>
          <p:cNvPr id="4110" name="Line 38"/>
          <p:cNvSpPr>
            <a:spLocks noChangeShapeType="1"/>
          </p:cNvSpPr>
          <p:nvPr userDrawn="1"/>
        </p:nvSpPr>
        <p:spPr bwMode="auto">
          <a:xfrm>
            <a:off x="0" y="3800475"/>
            <a:ext cx="25203150" cy="0"/>
          </a:xfrm>
          <a:prstGeom prst="line">
            <a:avLst/>
          </a:prstGeom>
          <a:noFill/>
          <a:ln w="152400">
            <a:solidFill>
              <a:srgbClr val="FF9900"/>
            </a:solidFill>
            <a:round/>
            <a:headEnd/>
            <a:tailEnd/>
          </a:ln>
          <a:extLst>
            <a:ext uri="{909E8E84-426E-40DD-AFC4-6F175D3DCCD1}">
              <a14:hiddenFill xmlns:a14="http://schemas.microsoft.com/office/drawing/2010/main">
                <a:noFill/>
              </a14:hiddenFill>
            </a:ext>
          </a:extLst>
        </p:spPr>
        <p:txBody>
          <a:bodyPr lIns="72859" tIns="36430" rIns="72859" bIns="36430"/>
          <a:lstStyle/>
          <a:p>
            <a:endParaRPr lang="en-US"/>
          </a:p>
        </p:txBody>
      </p:sp>
    </p:spTree>
  </p:cSld>
  <p:clrMap bg1="lt1" tx1="dk1" bg2="lt2" tx2="dk2" accent1="accent1" accent2="accent2" accent3="accent3" accent4="accent4" accent5="accent5" accent6="accent6" hlink="hlink" folHlink="folHlink"/>
  <p:sldLayoutIdLst>
    <p:sldLayoutId id="2147484293" r:id="rId1"/>
    <p:sldLayoutId id="2147484284" r:id="rId2"/>
    <p:sldLayoutId id="2147484285" r:id="rId3"/>
    <p:sldLayoutId id="2147484286" r:id="rId4"/>
    <p:sldLayoutId id="2147484287" r:id="rId5"/>
    <p:sldLayoutId id="2147484288" r:id="rId6"/>
    <p:sldLayoutId id="2147484289" r:id="rId7"/>
    <p:sldLayoutId id="2147484290" r:id="rId8"/>
    <p:sldLayoutId id="2147484294" r:id="rId9"/>
    <p:sldLayoutId id="2147484291" r:id="rId10"/>
    <p:sldLayoutId id="2147484292" r:id="rId11"/>
  </p:sldLayoutIdLst>
  <p:txStyles>
    <p:titleStyle>
      <a:lvl1pPr algn="l" defTabSz="3497263" rtl="0" eaLnBrk="0" fontAlgn="base" hangingPunct="0">
        <a:spcBef>
          <a:spcPct val="0"/>
        </a:spcBef>
        <a:spcAft>
          <a:spcPct val="0"/>
        </a:spcAft>
        <a:defRPr sz="13800" kern="1200" cap="all" spc="-230">
          <a:solidFill>
            <a:schemeClr val="tx2"/>
          </a:solidFill>
          <a:latin typeface="+mj-lt"/>
          <a:ea typeface="+mj-ea"/>
          <a:cs typeface="+mj-cs"/>
        </a:defRPr>
      </a:lvl1pPr>
      <a:lvl2pPr algn="l" defTabSz="3497263" rtl="0" eaLnBrk="0" fontAlgn="base" hangingPunct="0">
        <a:spcBef>
          <a:spcPct val="0"/>
        </a:spcBef>
        <a:spcAft>
          <a:spcPct val="0"/>
        </a:spcAft>
        <a:defRPr sz="13800">
          <a:solidFill>
            <a:schemeClr val="tx2"/>
          </a:solidFill>
          <a:latin typeface="Arial Black" pitchFamily="34" charset="0"/>
        </a:defRPr>
      </a:lvl2pPr>
      <a:lvl3pPr algn="l" defTabSz="3497263" rtl="0" eaLnBrk="0" fontAlgn="base" hangingPunct="0">
        <a:spcBef>
          <a:spcPct val="0"/>
        </a:spcBef>
        <a:spcAft>
          <a:spcPct val="0"/>
        </a:spcAft>
        <a:defRPr sz="13800">
          <a:solidFill>
            <a:schemeClr val="tx2"/>
          </a:solidFill>
          <a:latin typeface="Arial Black" pitchFamily="34" charset="0"/>
        </a:defRPr>
      </a:lvl3pPr>
      <a:lvl4pPr algn="l" defTabSz="3497263" rtl="0" eaLnBrk="0" fontAlgn="base" hangingPunct="0">
        <a:spcBef>
          <a:spcPct val="0"/>
        </a:spcBef>
        <a:spcAft>
          <a:spcPct val="0"/>
        </a:spcAft>
        <a:defRPr sz="13800">
          <a:solidFill>
            <a:schemeClr val="tx2"/>
          </a:solidFill>
          <a:latin typeface="Arial Black" pitchFamily="34" charset="0"/>
        </a:defRPr>
      </a:lvl4pPr>
      <a:lvl5pPr algn="l" defTabSz="3497263" rtl="0" eaLnBrk="0" fontAlgn="base" hangingPunct="0">
        <a:spcBef>
          <a:spcPct val="0"/>
        </a:spcBef>
        <a:spcAft>
          <a:spcPct val="0"/>
        </a:spcAft>
        <a:defRPr sz="13800">
          <a:solidFill>
            <a:schemeClr val="tx2"/>
          </a:solidFill>
          <a:latin typeface="Arial Black" pitchFamily="34" charset="0"/>
        </a:defRPr>
      </a:lvl5pPr>
      <a:lvl6pPr marL="457200" algn="l" defTabSz="3497263" rtl="0" fontAlgn="base">
        <a:spcBef>
          <a:spcPct val="0"/>
        </a:spcBef>
        <a:spcAft>
          <a:spcPct val="0"/>
        </a:spcAft>
        <a:defRPr sz="13800">
          <a:solidFill>
            <a:schemeClr val="tx2"/>
          </a:solidFill>
          <a:latin typeface="Arial Black" pitchFamily="34" charset="0"/>
        </a:defRPr>
      </a:lvl6pPr>
      <a:lvl7pPr marL="914400" algn="l" defTabSz="3497263" rtl="0" fontAlgn="base">
        <a:spcBef>
          <a:spcPct val="0"/>
        </a:spcBef>
        <a:spcAft>
          <a:spcPct val="0"/>
        </a:spcAft>
        <a:defRPr sz="13800">
          <a:solidFill>
            <a:schemeClr val="tx2"/>
          </a:solidFill>
          <a:latin typeface="Arial Black" pitchFamily="34" charset="0"/>
        </a:defRPr>
      </a:lvl7pPr>
      <a:lvl8pPr marL="1371600" algn="l" defTabSz="3497263" rtl="0" fontAlgn="base">
        <a:spcBef>
          <a:spcPct val="0"/>
        </a:spcBef>
        <a:spcAft>
          <a:spcPct val="0"/>
        </a:spcAft>
        <a:defRPr sz="13800">
          <a:solidFill>
            <a:schemeClr val="tx2"/>
          </a:solidFill>
          <a:latin typeface="Arial Black" pitchFamily="34" charset="0"/>
        </a:defRPr>
      </a:lvl8pPr>
      <a:lvl9pPr marL="1828800" algn="l" defTabSz="3497263" rtl="0" fontAlgn="base">
        <a:spcBef>
          <a:spcPct val="0"/>
        </a:spcBef>
        <a:spcAft>
          <a:spcPct val="0"/>
        </a:spcAft>
        <a:defRPr sz="13800">
          <a:solidFill>
            <a:schemeClr val="tx2"/>
          </a:solidFill>
          <a:latin typeface="Arial Black" pitchFamily="34" charset="0"/>
        </a:defRPr>
      </a:lvl9pPr>
    </p:titleStyle>
    <p:bodyStyle>
      <a:lvl1pPr marL="342900" indent="-342900" algn="l" defTabSz="3497263" rtl="0" eaLnBrk="0" fontAlgn="base" hangingPunct="0">
        <a:spcBef>
          <a:spcPct val="20000"/>
        </a:spcBef>
        <a:spcAft>
          <a:spcPts val="2300"/>
        </a:spcAft>
        <a:buFont typeface="Arial" charset="0"/>
        <a:buChar char="•"/>
        <a:defRPr sz="7700" b="1" kern="1200">
          <a:solidFill>
            <a:schemeClr val="tx1"/>
          </a:solidFill>
          <a:latin typeface="+mn-lt"/>
          <a:ea typeface="+mn-ea"/>
          <a:cs typeface="+mn-cs"/>
        </a:defRPr>
      </a:lvl1pPr>
      <a:lvl2pPr marL="1747838" indent="-698500" algn="l" defTabSz="3497263" rtl="0" eaLnBrk="0" fontAlgn="base" hangingPunct="0">
        <a:spcBef>
          <a:spcPct val="20000"/>
        </a:spcBef>
        <a:spcAft>
          <a:spcPct val="0"/>
        </a:spcAft>
        <a:buClr>
          <a:schemeClr val="tx2"/>
        </a:buClr>
        <a:buFont typeface="Arial" charset="0"/>
        <a:buChar char="•"/>
        <a:defRPr sz="7700" kern="1200">
          <a:solidFill>
            <a:schemeClr val="tx1"/>
          </a:solidFill>
          <a:latin typeface="+mn-lt"/>
          <a:ea typeface="+mn-ea"/>
          <a:cs typeface="+mn-cs"/>
        </a:defRPr>
      </a:lvl2pPr>
      <a:lvl3pPr marL="4371975" indent="-873125" algn="l" defTabSz="3497263" rtl="0" eaLnBrk="0" fontAlgn="base" hangingPunct="0">
        <a:spcBef>
          <a:spcPct val="20000"/>
        </a:spcBef>
        <a:spcAft>
          <a:spcPct val="0"/>
        </a:spcAft>
        <a:buClr>
          <a:schemeClr val="tx2"/>
        </a:buClr>
        <a:buFont typeface="Arial" charset="0"/>
        <a:buChar char="•"/>
        <a:defRPr sz="6900" kern="1200">
          <a:solidFill>
            <a:schemeClr val="tx1"/>
          </a:solidFill>
          <a:latin typeface="+mn-lt"/>
          <a:ea typeface="+mn-ea"/>
          <a:cs typeface="+mn-cs"/>
        </a:defRPr>
      </a:lvl3pPr>
      <a:lvl4pPr marL="6119813" indent="-873125" algn="l" defTabSz="3497263" rtl="0" eaLnBrk="0" fontAlgn="base" hangingPunct="0">
        <a:spcBef>
          <a:spcPct val="20000"/>
        </a:spcBef>
        <a:spcAft>
          <a:spcPct val="0"/>
        </a:spcAft>
        <a:buClr>
          <a:schemeClr val="tx2"/>
        </a:buClr>
        <a:buFont typeface="Arial" charset="0"/>
        <a:buChar char="•"/>
        <a:defRPr sz="6900" kern="1200">
          <a:solidFill>
            <a:schemeClr val="tx1"/>
          </a:solidFill>
          <a:latin typeface="+mn-lt"/>
          <a:ea typeface="+mn-ea"/>
          <a:cs typeface="+mn-cs"/>
        </a:defRPr>
      </a:lvl4pPr>
      <a:lvl5pPr marL="7869238" indent="-873125" algn="l" defTabSz="3497263" rtl="0" eaLnBrk="0" fontAlgn="base" hangingPunct="0">
        <a:spcBef>
          <a:spcPct val="20000"/>
        </a:spcBef>
        <a:spcAft>
          <a:spcPct val="0"/>
        </a:spcAft>
        <a:buClr>
          <a:schemeClr val="tx2"/>
        </a:buClr>
        <a:buFont typeface="Arial" charset="0"/>
        <a:buChar char="•"/>
        <a:defRPr sz="6900" kern="1200">
          <a:solidFill>
            <a:schemeClr val="tx1"/>
          </a:solidFill>
          <a:latin typeface="+mn-lt"/>
          <a:ea typeface="+mn-ea"/>
          <a:cs typeface="+mn-cs"/>
        </a:defRPr>
      </a:lvl5pPr>
      <a:lvl6pPr marL="9618345" indent="-874395" algn="l" defTabSz="3497580" rtl="0" eaLnBrk="1" latinLnBrk="0" hangingPunct="1">
        <a:spcBef>
          <a:spcPct val="20000"/>
        </a:spcBef>
        <a:buClr>
          <a:schemeClr val="tx2"/>
        </a:buClr>
        <a:buFont typeface="Arial" pitchFamily="34" charset="0"/>
        <a:buChar char="•"/>
        <a:defRPr sz="6100" kern="1200">
          <a:solidFill>
            <a:schemeClr val="tx1"/>
          </a:solidFill>
          <a:latin typeface="+mn-lt"/>
          <a:ea typeface="+mn-ea"/>
          <a:cs typeface="+mn-cs"/>
        </a:defRPr>
      </a:lvl6pPr>
      <a:lvl7pPr marL="11367135" indent="-874395" algn="l" defTabSz="3497580" rtl="0" eaLnBrk="1" latinLnBrk="0" hangingPunct="1">
        <a:spcBef>
          <a:spcPct val="20000"/>
        </a:spcBef>
        <a:buClr>
          <a:schemeClr val="tx2"/>
        </a:buClr>
        <a:buFont typeface="Arial" pitchFamily="34" charset="0"/>
        <a:buChar char="•"/>
        <a:defRPr sz="6100" kern="1200">
          <a:solidFill>
            <a:schemeClr val="tx1"/>
          </a:solidFill>
          <a:latin typeface="+mn-lt"/>
          <a:ea typeface="+mn-ea"/>
          <a:cs typeface="+mn-cs"/>
        </a:defRPr>
      </a:lvl7pPr>
      <a:lvl8pPr marL="13115925" indent="-874395" algn="l" defTabSz="3497580" rtl="0" eaLnBrk="1" latinLnBrk="0" hangingPunct="1">
        <a:spcBef>
          <a:spcPct val="20000"/>
        </a:spcBef>
        <a:buClr>
          <a:schemeClr val="tx2"/>
        </a:buClr>
        <a:buFont typeface="Arial" pitchFamily="34" charset="0"/>
        <a:buChar char="•"/>
        <a:defRPr sz="6100" kern="1200">
          <a:solidFill>
            <a:schemeClr val="tx1"/>
          </a:solidFill>
          <a:latin typeface="+mn-lt"/>
          <a:ea typeface="+mn-ea"/>
          <a:cs typeface="+mn-cs"/>
        </a:defRPr>
      </a:lvl8pPr>
      <a:lvl9pPr marL="14864715" indent="-874395" algn="l" defTabSz="3497580" rtl="0" eaLnBrk="1" latinLnBrk="0" hangingPunct="1">
        <a:spcBef>
          <a:spcPct val="20000"/>
        </a:spcBef>
        <a:buClr>
          <a:schemeClr val="tx2"/>
        </a:buClr>
        <a:buFont typeface="Arial" pitchFamily="34" charset="0"/>
        <a:buChar char="•"/>
        <a:defRPr sz="6100" kern="1200">
          <a:solidFill>
            <a:schemeClr val="tx1"/>
          </a:solidFill>
          <a:latin typeface="+mn-lt"/>
          <a:ea typeface="+mn-ea"/>
          <a:cs typeface="+mn-cs"/>
        </a:defRPr>
      </a:lvl9pPr>
    </p:bodyStyle>
    <p:otherStyle>
      <a:defPPr>
        <a:defRPr lang="en-US"/>
      </a:defPPr>
      <a:lvl1pPr marL="0" algn="l" defTabSz="3497580" rtl="0" eaLnBrk="1" latinLnBrk="0" hangingPunct="1">
        <a:defRPr sz="6900" kern="1200">
          <a:solidFill>
            <a:schemeClr val="tx1"/>
          </a:solidFill>
          <a:latin typeface="+mn-lt"/>
          <a:ea typeface="+mn-ea"/>
          <a:cs typeface="+mn-cs"/>
        </a:defRPr>
      </a:lvl1pPr>
      <a:lvl2pPr marL="1748790" algn="l" defTabSz="3497580" rtl="0" eaLnBrk="1" latinLnBrk="0" hangingPunct="1">
        <a:defRPr sz="6900" kern="1200">
          <a:solidFill>
            <a:schemeClr val="tx1"/>
          </a:solidFill>
          <a:latin typeface="+mn-lt"/>
          <a:ea typeface="+mn-ea"/>
          <a:cs typeface="+mn-cs"/>
        </a:defRPr>
      </a:lvl2pPr>
      <a:lvl3pPr marL="3497580" algn="l" defTabSz="3497580" rtl="0" eaLnBrk="1" latinLnBrk="0" hangingPunct="1">
        <a:defRPr sz="6900" kern="1200">
          <a:solidFill>
            <a:schemeClr val="tx1"/>
          </a:solidFill>
          <a:latin typeface="+mn-lt"/>
          <a:ea typeface="+mn-ea"/>
          <a:cs typeface="+mn-cs"/>
        </a:defRPr>
      </a:lvl3pPr>
      <a:lvl4pPr marL="5246370" algn="l" defTabSz="3497580" rtl="0" eaLnBrk="1" latinLnBrk="0" hangingPunct="1">
        <a:defRPr sz="6900" kern="1200">
          <a:solidFill>
            <a:schemeClr val="tx1"/>
          </a:solidFill>
          <a:latin typeface="+mn-lt"/>
          <a:ea typeface="+mn-ea"/>
          <a:cs typeface="+mn-cs"/>
        </a:defRPr>
      </a:lvl4pPr>
      <a:lvl5pPr marL="6995160" algn="l" defTabSz="3497580" rtl="0" eaLnBrk="1" latinLnBrk="0" hangingPunct="1">
        <a:defRPr sz="6900" kern="1200">
          <a:solidFill>
            <a:schemeClr val="tx1"/>
          </a:solidFill>
          <a:latin typeface="+mn-lt"/>
          <a:ea typeface="+mn-ea"/>
          <a:cs typeface="+mn-cs"/>
        </a:defRPr>
      </a:lvl5pPr>
      <a:lvl6pPr marL="8743950" algn="l" defTabSz="3497580" rtl="0" eaLnBrk="1" latinLnBrk="0" hangingPunct="1">
        <a:defRPr sz="6900" kern="1200">
          <a:solidFill>
            <a:schemeClr val="tx1"/>
          </a:solidFill>
          <a:latin typeface="+mn-lt"/>
          <a:ea typeface="+mn-ea"/>
          <a:cs typeface="+mn-cs"/>
        </a:defRPr>
      </a:lvl6pPr>
      <a:lvl7pPr marL="10492740" algn="l" defTabSz="3497580" rtl="0" eaLnBrk="1" latinLnBrk="0" hangingPunct="1">
        <a:defRPr sz="6900" kern="1200">
          <a:solidFill>
            <a:schemeClr val="tx1"/>
          </a:solidFill>
          <a:latin typeface="+mn-lt"/>
          <a:ea typeface="+mn-ea"/>
          <a:cs typeface="+mn-cs"/>
        </a:defRPr>
      </a:lvl7pPr>
      <a:lvl8pPr marL="12241530" algn="l" defTabSz="3497580" rtl="0" eaLnBrk="1" latinLnBrk="0" hangingPunct="1">
        <a:defRPr sz="6900" kern="1200">
          <a:solidFill>
            <a:schemeClr val="tx1"/>
          </a:solidFill>
          <a:latin typeface="+mn-lt"/>
          <a:ea typeface="+mn-ea"/>
          <a:cs typeface="+mn-cs"/>
        </a:defRPr>
      </a:lvl8pPr>
      <a:lvl9pPr marL="13990320" algn="l" defTabSz="3497580" rtl="0" eaLnBrk="1" latinLnBrk="0" hangingPunct="1">
        <a:defRPr sz="6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png"/><Relationship Id="rId3" Type="http://schemas.openxmlformats.org/officeDocument/2006/relationships/hyperlink" Target="https://doi.org/10.1016/j.enbuild.2015.08.032" TargetMode="External"/><Relationship Id="rId7" Type="http://schemas.openxmlformats.org/officeDocument/2006/relationships/image" Target="../media/image3.png"/><Relationship Id="rId12" Type="http://schemas.openxmlformats.org/officeDocument/2006/relationships/image" Target="../media/image8.png"/><Relationship Id="rId2" Type="http://schemas.openxmlformats.org/officeDocument/2006/relationships/notesSlide" Target="../notesSlides/notesSlide1.xml"/><Relationship Id="rId16" Type="http://schemas.openxmlformats.org/officeDocument/2006/relationships/image" Target="../media/image12.png"/><Relationship Id="rId1" Type="http://schemas.openxmlformats.org/officeDocument/2006/relationships/slideLayout" Target="../slideLayouts/slideLayout34.xml"/><Relationship Id="rId6" Type="http://schemas.openxmlformats.org/officeDocument/2006/relationships/image" Target="../media/image2.png"/><Relationship Id="rId11" Type="http://schemas.openxmlformats.org/officeDocument/2006/relationships/image" Target="../media/image7.png"/><Relationship Id="rId5" Type="http://schemas.openxmlformats.org/officeDocument/2006/relationships/hyperlink" Target="https://doi.org/10.1016/j.energy.2021.121250" TargetMode="External"/><Relationship Id="rId15" Type="http://schemas.openxmlformats.org/officeDocument/2006/relationships/image" Target="../media/image11.png"/><Relationship Id="rId10" Type="http://schemas.openxmlformats.org/officeDocument/2006/relationships/image" Target="../media/image6.png"/><Relationship Id="rId4" Type="http://schemas.openxmlformats.org/officeDocument/2006/relationships/hyperlink" Target="https://doi.org/10.1016/j.enbu%20ild.2023.113030" TargetMode="External"/><Relationship Id="rId9" Type="http://schemas.openxmlformats.org/officeDocument/2006/relationships/image" Target="../media/image5.png"/><Relationship Id="rId1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Text Box 14"/>
          <p:cNvSpPr txBox="1">
            <a:spLocks noChangeArrowheads="1"/>
          </p:cNvSpPr>
          <p:nvPr/>
        </p:nvSpPr>
        <p:spPr bwMode="auto">
          <a:xfrm>
            <a:off x="427038" y="4147345"/>
            <a:ext cx="11931650" cy="6063198"/>
          </a:xfrm>
          <a:prstGeom prst="rect">
            <a:avLst/>
          </a:prstGeom>
          <a:noFill/>
          <a:ln>
            <a:noFill/>
          </a:ln>
        </p:spPr>
        <p:txBody>
          <a:bodyPr tIns="91440" bIns="91440">
            <a:spAutoFit/>
          </a:bodyPr>
          <a:lstStyle>
            <a:lvl1pPr defTabSz="719138" eaLnBrk="0" hangingPunct="0">
              <a:defRPr sz="2400">
                <a:solidFill>
                  <a:schemeClr val="tx1"/>
                </a:solidFill>
                <a:latin typeface="Arial Narrow" pitchFamily="34" charset="0"/>
              </a:defRPr>
            </a:lvl1pPr>
            <a:lvl2pPr marL="742950" indent="-285750" defTabSz="719138" eaLnBrk="0" hangingPunct="0">
              <a:defRPr sz="2400">
                <a:solidFill>
                  <a:schemeClr val="tx1"/>
                </a:solidFill>
                <a:latin typeface="Arial Narrow" pitchFamily="34" charset="0"/>
              </a:defRPr>
            </a:lvl2pPr>
            <a:lvl3pPr marL="1143000" indent="-228600" defTabSz="719138" eaLnBrk="0" hangingPunct="0">
              <a:defRPr sz="2400">
                <a:solidFill>
                  <a:schemeClr val="tx1"/>
                </a:solidFill>
                <a:latin typeface="Arial Narrow" pitchFamily="34" charset="0"/>
              </a:defRPr>
            </a:lvl3pPr>
            <a:lvl4pPr marL="1600200" indent="-228600" defTabSz="719138" eaLnBrk="0" hangingPunct="0">
              <a:defRPr sz="2400">
                <a:solidFill>
                  <a:schemeClr val="tx1"/>
                </a:solidFill>
                <a:latin typeface="Arial Narrow" pitchFamily="34" charset="0"/>
              </a:defRPr>
            </a:lvl4pPr>
            <a:lvl5pPr marL="2057400" indent="-228600" defTabSz="719138" eaLnBrk="0" hangingPunct="0">
              <a:defRPr sz="2400">
                <a:solidFill>
                  <a:schemeClr val="tx1"/>
                </a:solidFill>
                <a:latin typeface="Arial Narrow" pitchFamily="34" charset="0"/>
              </a:defRPr>
            </a:lvl5pPr>
            <a:lvl6pPr marL="2514600" indent="-228600" defTabSz="719138" eaLnBrk="0" fontAlgn="base" hangingPunct="0">
              <a:spcBef>
                <a:spcPct val="0"/>
              </a:spcBef>
              <a:spcAft>
                <a:spcPct val="0"/>
              </a:spcAft>
              <a:defRPr sz="2400">
                <a:solidFill>
                  <a:schemeClr val="tx1"/>
                </a:solidFill>
                <a:latin typeface="Arial Narrow" pitchFamily="34" charset="0"/>
              </a:defRPr>
            </a:lvl6pPr>
            <a:lvl7pPr marL="2971800" indent="-228600" defTabSz="719138" eaLnBrk="0" fontAlgn="base" hangingPunct="0">
              <a:spcBef>
                <a:spcPct val="0"/>
              </a:spcBef>
              <a:spcAft>
                <a:spcPct val="0"/>
              </a:spcAft>
              <a:defRPr sz="2400">
                <a:solidFill>
                  <a:schemeClr val="tx1"/>
                </a:solidFill>
                <a:latin typeface="Arial Narrow" pitchFamily="34" charset="0"/>
              </a:defRPr>
            </a:lvl7pPr>
            <a:lvl8pPr marL="3429000" indent="-228600" defTabSz="719138" eaLnBrk="0" fontAlgn="base" hangingPunct="0">
              <a:spcBef>
                <a:spcPct val="0"/>
              </a:spcBef>
              <a:spcAft>
                <a:spcPct val="0"/>
              </a:spcAft>
              <a:defRPr sz="2400">
                <a:solidFill>
                  <a:schemeClr val="tx1"/>
                </a:solidFill>
                <a:latin typeface="Arial Narrow" pitchFamily="34" charset="0"/>
              </a:defRPr>
            </a:lvl8pPr>
            <a:lvl9pPr marL="3886200" indent="-228600" defTabSz="719138" eaLnBrk="0" fontAlgn="base" hangingPunct="0">
              <a:spcBef>
                <a:spcPct val="0"/>
              </a:spcBef>
              <a:spcAft>
                <a:spcPct val="0"/>
              </a:spcAft>
              <a:defRPr sz="2400">
                <a:solidFill>
                  <a:schemeClr val="tx1"/>
                </a:solidFill>
                <a:latin typeface="Arial Narrow" pitchFamily="34" charset="0"/>
              </a:defRPr>
            </a:lvl9pPr>
          </a:lstStyle>
          <a:p>
            <a:pPr eaLnBrk="1">
              <a:spcAft>
                <a:spcPts val="0"/>
              </a:spcAft>
              <a:defRPr/>
            </a:pPr>
            <a:r>
              <a:rPr lang="en-US" sz="3200" b="1" dirty="0">
                <a:latin typeface="+mn-lt"/>
              </a:rPr>
              <a:t>Introduction</a:t>
            </a:r>
          </a:p>
          <a:p>
            <a:pPr eaLnBrk="1">
              <a:spcAft>
                <a:spcPts val="0"/>
              </a:spcAft>
              <a:defRPr/>
            </a:pPr>
            <a:endParaRPr lang="en-US" sz="2000" dirty="0">
              <a:latin typeface="+mn-lt"/>
            </a:endParaRPr>
          </a:p>
          <a:p>
            <a:pPr algn="just" eaLnBrk="1">
              <a:spcAft>
                <a:spcPts val="0"/>
              </a:spcAft>
              <a:defRPr/>
            </a:pPr>
            <a:r>
              <a:rPr lang="en-US" sz="2200" dirty="0">
                <a:latin typeface="+mn-lt"/>
              </a:rPr>
              <a:t>In addition to choosing the right system in such large structures with different mechanical system characteristics within the building groups, hydraulic balance problems; can mostly be solved by engineering approaches such as regulating, flow control, or shunt pump applications. In energy consumption controls in systems, mostly local control preferences or applications come to the fore. However, sustainable energy efficiency provides accurate and effective results only if it is done with holistic approaches. In this respect, system selection, operating mode, and parameters should be evaluated, and each selected energy consumption and control element's efficiency should be questioned. Then, depending on the required load, the hydraulic balance should be provided in the entire system for efficient energy use. For this purpose, this study has revealed the importance and management of hydraulic balance in mechanical system control. The study evaluated the effectiveness of hydraulic control and its environmental impact. First, the performance of the hydraulically balanced mechanical system was examined together with the selection of the right approach. In the study, the energy and exergy performance of the system were compared, and the savings potentials were calculated based on environmental sustainability.</a:t>
            </a:r>
          </a:p>
        </p:txBody>
      </p:sp>
      <p:sp>
        <p:nvSpPr>
          <p:cNvPr id="35" name="18 Metin kutusu"/>
          <p:cNvSpPr txBox="1">
            <a:spLocks noChangeArrowheads="1"/>
          </p:cNvSpPr>
          <p:nvPr/>
        </p:nvSpPr>
        <p:spPr bwMode="auto">
          <a:xfrm>
            <a:off x="-33338" y="0"/>
            <a:ext cx="25236488" cy="523220"/>
          </a:xfrm>
          <a:prstGeom prst="rect">
            <a:avLst/>
          </a:prstGeom>
          <a:solidFill>
            <a:srgbClr val="009900"/>
          </a:solidFill>
          <a:ln>
            <a:noFill/>
          </a:ln>
        </p:spPr>
        <p:txBody>
          <a:bodyPr>
            <a:spAutoFit/>
          </a:bodyPr>
          <a:lstStyle>
            <a:lvl1pPr eaLnBrk="0" hangingPunct="0">
              <a:defRPr sz="2400">
                <a:solidFill>
                  <a:schemeClr val="tx1"/>
                </a:solidFill>
                <a:latin typeface="Arial Narrow" pitchFamily="34" charset="0"/>
              </a:defRPr>
            </a:lvl1pPr>
            <a:lvl2pPr marL="742950" indent="-285750" eaLnBrk="0" hangingPunct="0">
              <a:defRPr sz="2400">
                <a:solidFill>
                  <a:schemeClr val="tx1"/>
                </a:solidFill>
                <a:latin typeface="Arial Narrow" pitchFamily="34" charset="0"/>
              </a:defRPr>
            </a:lvl2pPr>
            <a:lvl3pPr marL="1143000" indent="-228600" eaLnBrk="0" hangingPunct="0">
              <a:defRPr sz="2400">
                <a:solidFill>
                  <a:schemeClr val="tx1"/>
                </a:solidFill>
                <a:latin typeface="Arial Narrow" pitchFamily="34" charset="0"/>
              </a:defRPr>
            </a:lvl3pPr>
            <a:lvl4pPr marL="1600200" indent="-228600" eaLnBrk="0" hangingPunct="0">
              <a:defRPr sz="2400">
                <a:solidFill>
                  <a:schemeClr val="tx1"/>
                </a:solidFill>
                <a:latin typeface="Arial Narrow" pitchFamily="34" charset="0"/>
              </a:defRPr>
            </a:lvl4pPr>
            <a:lvl5pPr marL="2057400" indent="-228600" eaLnBrk="0" hangingPunct="0">
              <a:defRPr sz="2400">
                <a:solidFill>
                  <a:schemeClr val="tx1"/>
                </a:solidFill>
                <a:latin typeface="Arial Narrow" pitchFamily="34" charset="0"/>
              </a:defRPr>
            </a:lvl5pPr>
            <a:lvl6pPr marL="2514600" indent="-228600" eaLnBrk="0" fontAlgn="base" hangingPunct="0">
              <a:spcBef>
                <a:spcPct val="0"/>
              </a:spcBef>
              <a:spcAft>
                <a:spcPct val="0"/>
              </a:spcAft>
              <a:defRPr sz="2400">
                <a:solidFill>
                  <a:schemeClr val="tx1"/>
                </a:solidFill>
                <a:latin typeface="Arial Narrow" pitchFamily="34" charset="0"/>
              </a:defRPr>
            </a:lvl6pPr>
            <a:lvl7pPr marL="2971800" indent="-228600" eaLnBrk="0" fontAlgn="base" hangingPunct="0">
              <a:spcBef>
                <a:spcPct val="0"/>
              </a:spcBef>
              <a:spcAft>
                <a:spcPct val="0"/>
              </a:spcAft>
              <a:defRPr sz="2400">
                <a:solidFill>
                  <a:schemeClr val="tx1"/>
                </a:solidFill>
                <a:latin typeface="Arial Narrow" pitchFamily="34" charset="0"/>
              </a:defRPr>
            </a:lvl7pPr>
            <a:lvl8pPr marL="3429000" indent="-228600" eaLnBrk="0" fontAlgn="base" hangingPunct="0">
              <a:spcBef>
                <a:spcPct val="0"/>
              </a:spcBef>
              <a:spcAft>
                <a:spcPct val="0"/>
              </a:spcAft>
              <a:defRPr sz="2400">
                <a:solidFill>
                  <a:schemeClr val="tx1"/>
                </a:solidFill>
                <a:latin typeface="Arial Narrow" pitchFamily="34" charset="0"/>
              </a:defRPr>
            </a:lvl8pPr>
            <a:lvl9pPr marL="3886200" indent="-228600" eaLnBrk="0" fontAlgn="base" hangingPunct="0">
              <a:spcBef>
                <a:spcPct val="0"/>
              </a:spcBef>
              <a:spcAft>
                <a:spcPct val="0"/>
              </a:spcAft>
              <a:defRPr sz="2400">
                <a:solidFill>
                  <a:schemeClr val="tx1"/>
                </a:solidFill>
                <a:latin typeface="Arial Narrow" pitchFamily="34" charset="0"/>
              </a:defRPr>
            </a:lvl9pPr>
          </a:lstStyle>
          <a:p>
            <a:pPr algn="ctr"/>
            <a:r>
              <a:rPr lang="tr-TR" sz="2800" b="1" dirty="0">
                <a:solidFill>
                  <a:schemeClr val="bg1"/>
                </a:solidFill>
              </a:rPr>
              <a:t>14th International </a:t>
            </a:r>
            <a:r>
              <a:rPr lang="tr-TR" sz="2800" b="1" dirty="0" err="1">
                <a:solidFill>
                  <a:schemeClr val="bg1"/>
                </a:solidFill>
              </a:rPr>
              <a:t>Exergy</a:t>
            </a:r>
            <a:r>
              <a:rPr lang="tr-TR" sz="2800" b="1" dirty="0">
                <a:solidFill>
                  <a:schemeClr val="bg1"/>
                </a:solidFill>
              </a:rPr>
              <a:t>, </a:t>
            </a:r>
            <a:r>
              <a:rPr lang="tr-TR" sz="2800" b="1" dirty="0" err="1">
                <a:solidFill>
                  <a:schemeClr val="bg1"/>
                </a:solidFill>
              </a:rPr>
              <a:t>Energy</a:t>
            </a:r>
            <a:r>
              <a:rPr lang="tr-TR" sz="2800" b="1" dirty="0">
                <a:solidFill>
                  <a:schemeClr val="bg1"/>
                </a:solidFill>
              </a:rPr>
              <a:t> </a:t>
            </a:r>
            <a:r>
              <a:rPr lang="tr-TR" sz="2800" b="1" dirty="0" err="1">
                <a:solidFill>
                  <a:schemeClr val="bg1"/>
                </a:solidFill>
              </a:rPr>
              <a:t>and</a:t>
            </a:r>
            <a:r>
              <a:rPr lang="tr-TR" sz="2800" b="1" dirty="0">
                <a:solidFill>
                  <a:schemeClr val="bg1"/>
                </a:solidFill>
              </a:rPr>
              <a:t> Environment </a:t>
            </a:r>
            <a:r>
              <a:rPr lang="tr-TR" sz="2800" b="1" dirty="0" err="1">
                <a:solidFill>
                  <a:schemeClr val="bg1"/>
                </a:solidFill>
              </a:rPr>
              <a:t>Symposium</a:t>
            </a:r>
            <a:r>
              <a:rPr lang="tr-TR" sz="2800" b="1" dirty="0">
                <a:solidFill>
                  <a:schemeClr val="bg1"/>
                </a:solidFill>
              </a:rPr>
              <a:t>, </a:t>
            </a:r>
            <a:r>
              <a:rPr lang="tr-TR" sz="2800" b="1" dirty="0" err="1">
                <a:solidFill>
                  <a:schemeClr val="bg1"/>
                </a:solidFill>
              </a:rPr>
              <a:t>December</a:t>
            </a:r>
            <a:r>
              <a:rPr lang="tr-TR" sz="2800" b="1" dirty="0">
                <a:solidFill>
                  <a:schemeClr val="bg1"/>
                </a:solidFill>
              </a:rPr>
              <a:t>, 24-27, 2023, İstanbul/Türkiye  </a:t>
            </a:r>
          </a:p>
        </p:txBody>
      </p:sp>
      <p:sp>
        <p:nvSpPr>
          <p:cNvPr id="2" name="Rectangle 1"/>
          <p:cNvSpPr/>
          <p:nvPr/>
        </p:nvSpPr>
        <p:spPr>
          <a:xfrm>
            <a:off x="3146426" y="999728"/>
            <a:ext cx="20928012" cy="830997"/>
          </a:xfrm>
          <a:prstGeom prst="rect">
            <a:avLst/>
          </a:prstGeom>
        </p:spPr>
        <p:txBody>
          <a:bodyPr>
            <a:spAutoFit/>
          </a:bodyPr>
          <a:lstStyle/>
          <a:p>
            <a:pPr algn="ctr" defTabSz="727075" eaLnBrk="1" hangingPunct="1">
              <a:spcBef>
                <a:spcPct val="50000"/>
              </a:spcBef>
              <a:defRPr/>
            </a:pPr>
            <a:r>
              <a:rPr lang="tr-TR" sz="4800" b="1" kern="700" dirty="0">
                <a:latin typeface="Times New Roman"/>
                <a:ea typeface="SimSun"/>
              </a:rPr>
              <a:t>TITLE </a:t>
            </a:r>
            <a:r>
              <a:rPr lang="tr-TR" sz="4800" b="1" kern="700" dirty="0">
                <a:latin typeface="+mn-lt"/>
                <a:ea typeface="Verdana" pitchFamily="34" charset="0"/>
              </a:rPr>
              <a:t>               </a:t>
            </a:r>
            <a:endParaRPr lang="tr-TR" sz="4800" b="1" kern="700" dirty="0">
              <a:latin typeface="Times New Roman"/>
              <a:ea typeface="SimSun"/>
            </a:endParaRPr>
          </a:p>
        </p:txBody>
      </p:sp>
      <p:graphicFrame>
        <p:nvGraphicFramePr>
          <p:cNvPr id="3" name="Table 2"/>
          <p:cNvGraphicFramePr>
            <a:graphicFrameLocks noGrp="1"/>
          </p:cNvGraphicFramePr>
          <p:nvPr>
            <p:extLst>
              <p:ext uri="{D42A27DB-BD31-4B8C-83A1-F6EECF244321}">
                <p14:modId xmlns:p14="http://schemas.microsoft.com/office/powerpoint/2010/main" val="2134162832"/>
              </p:ext>
            </p:extLst>
          </p:nvPr>
        </p:nvGraphicFramePr>
        <p:xfrm>
          <a:off x="6538913" y="2420145"/>
          <a:ext cx="15406686" cy="1727200"/>
        </p:xfrm>
        <a:graphic>
          <a:graphicData uri="http://schemas.openxmlformats.org/drawingml/2006/table">
            <a:tbl>
              <a:tblPr firstRow="1" bandRow="1">
                <a:tableStyleId>{2D5ABB26-0587-4C30-8999-92F81FD0307C}</a:tableStyleId>
              </a:tblPr>
              <a:tblGrid>
                <a:gridCol w="5135562">
                  <a:extLst>
                    <a:ext uri="{9D8B030D-6E8A-4147-A177-3AD203B41FA5}">
                      <a16:colId xmlns:a16="http://schemas.microsoft.com/office/drawing/2014/main" val="20000"/>
                    </a:ext>
                  </a:extLst>
                </a:gridCol>
                <a:gridCol w="5135562">
                  <a:extLst>
                    <a:ext uri="{9D8B030D-6E8A-4147-A177-3AD203B41FA5}">
                      <a16:colId xmlns:a16="http://schemas.microsoft.com/office/drawing/2014/main" val="20001"/>
                    </a:ext>
                  </a:extLst>
                </a:gridCol>
                <a:gridCol w="5135562">
                  <a:extLst>
                    <a:ext uri="{9D8B030D-6E8A-4147-A177-3AD203B41FA5}">
                      <a16:colId xmlns:a16="http://schemas.microsoft.com/office/drawing/2014/main" val="20002"/>
                    </a:ext>
                  </a:extLst>
                </a:gridCol>
              </a:tblGrid>
              <a:tr h="537433">
                <a:tc>
                  <a:txBody>
                    <a:bodyPr/>
                    <a:lstStyle/>
                    <a:p>
                      <a:pPr algn="ctr"/>
                      <a:r>
                        <a:rPr lang="tr-TR" sz="2400" dirty="0">
                          <a:solidFill>
                            <a:schemeClr val="tx1">
                              <a:lumMod val="95000"/>
                              <a:lumOff val="5000"/>
                            </a:schemeClr>
                          </a:solidFill>
                        </a:rPr>
                        <a:t>Author</a:t>
                      </a:r>
                    </a:p>
                  </a:txBody>
                  <a:tcPr marL="91438" marR="91438" marT="45758" marB="45758"/>
                </a:tc>
                <a:tc>
                  <a:txBody>
                    <a:bodyPr/>
                    <a:lstStyle/>
                    <a:p>
                      <a:pPr algn="ctr"/>
                      <a:r>
                        <a:rPr lang="tr-TR" sz="2400" dirty="0">
                          <a:solidFill>
                            <a:schemeClr val="tx1">
                              <a:lumMod val="95000"/>
                              <a:lumOff val="5000"/>
                            </a:schemeClr>
                          </a:solidFill>
                        </a:rPr>
                        <a:t>Author</a:t>
                      </a:r>
                    </a:p>
                  </a:txBody>
                  <a:tcPr marL="91438" marR="91438" marT="45758" marB="45758"/>
                </a:tc>
                <a:tc>
                  <a:txBody>
                    <a:bodyPr/>
                    <a:lstStyle/>
                    <a:p>
                      <a:pPr algn="ctr"/>
                      <a:r>
                        <a:rPr lang="tr-TR" sz="2400" dirty="0">
                          <a:solidFill>
                            <a:schemeClr val="tx1">
                              <a:lumMod val="95000"/>
                              <a:lumOff val="5000"/>
                            </a:schemeClr>
                          </a:solidFill>
                        </a:rPr>
                        <a:t>Author</a:t>
                      </a:r>
                    </a:p>
                  </a:txBody>
                  <a:tcPr marL="91438" marR="91438" marT="45758" marB="45758"/>
                </a:tc>
                <a:extLst>
                  <a:ext uri="{0D108BD9-81ED-4DB2-BD59-A6C34878D82A}">
                    <a16:rowId xmlns:a16="http://schemas.microsoft.com/office/drawing/2014/main" val="10000"/>
                  </a:ext>
                </a:extLst>
              </a:tr>
              <a:tr h="1189767">
                <a:tc>
                  <a:txBody>
                    <a:bodyPr/>
                    <a:lstStyle/>
                    <a:p>
                      <a:pPr algn="ctr"/>
                      <a:r>
                        <a:rPr lang="tr-TR" sz="1800" dirty="0" err="1">
                          <a:solidFill>
                            <a:srgbClr val="D24726"/>
                          </a:solidFill>
                        </a:rPr>
                        <a:t>Affiliation</a:t>
                      </a:r>
                      <a:r>
                        <a:rPr lang="tr-TR" sz="1800" dirty="0">
                          <a:solidFill>
                            <a:srgbClr val="D24726"/>
                          </a:solidFill>
                        </a:rPr>
                        <a:t> </a:t>
                      </a:r>
                      <a:r>
                        <a:rPr lang="tr-TR" sz="1800" dirty="0" err="1">
                          <a:solidFill>
                            <a:srgbClr val="D24726"/>
                          </a:solidFill>
                        </a:rPr>
                        <a:t>and</a:t>
                      </a:r>
                      <a:r>
                        <a:rPr lang="tr-TR" sz="1800" dirty="0">
                          <a:solidFill>
                            <a:srgbClr val="D24726"/>
                          </a:solidFill>
                        </a:rPr>
                        <a:t> </a:t>
                      </a:r>
                      <a:r>
                        <a:rPr lang="tr-TR" sz="1800" b="0" i="0" dirty="0" err="1">
                          <a:solidFill>
                            <a:srgbClr val="D24726"/>
                          </a:solidFill>
                          <a:effectLst/>
                          <a:latin typeface="Roboto" panose="02000000000000000000" pitchFamily="2" charset="0"/>
                        </a:rPr>
                        <a:t>corporate</a:t>
                      </a:r>
                      <a:r>
                        <a:rPr lang="tr-TR" sz="1800" b="0" i="0" dirty="0">
                          <a:solidFill>
                            <a:srgbClr val="D24726"/>
                          </a:solidFill>
                          <a:effectLst/>
                          <a:latin typeface="Roboto" panose="02000000000000000000" pitchFamily="2" charset="0"/>
                        </a:rPr>
                        <a:t> </a:t>
                      </a:r>
                    </a:p>
                    <a:p>
                      <a:pPr algn="ctr"/>
                      <a:r>
                        <a:rPr lang="tr-TR" sz="1800" b="0" i="0" dirty="0" err="1">
                          <a:solidFill>
                            <a:srgbClr val="D24726"/>
                          </a:solidFill>
                          <a:effectLst/>
                          <a:latin typeface="Roboto" panose="02000000000000000000" pitchFamily="2" charset="0"/>
                        </a:rPr>
                        <a:t>İnformations</a:t>
                      </a:r>
                      <a:endParaRPr lang="tr-TR" sz="1800" b="0" i="0" dirty="0">
                        <a:solidFill>
                          <a:srgbClr val="D24726"/>
                        </a:solidFill>
                        <a:effectLst/>
                        <a:latin typeface="Roboto" panose="02000000000000000000" pitchFamily="2" charset="0"/>
                      </a:endParaRPr>
                    </a:p>
                    <a:p>
                      <a:pPr algn="ctr"/>
                      <a:r>
                        <a:rPr lang="tr-TR" sz="1800" dirty="0">
                          <a:solidFill>
                            <a:schemeClr val="tx1">
                              <a:lumMod val="95000"/>
                              <a:lumOff val="5000"/>
                            </a:schemeClr>
                          </a:solidFill>
                        </a:rPr>
                        <a:t>Mail </a:t>
                      </a:r>
                    </a:p>
                  </a:txBody>
                  <a:tcPr marL="91438" marR="91438" marT="45758" marB="45758"/>
                </a:tc>
                <a:tc>
                  <a:txBody>
                    <a:bodyPr/>
                    <a:lstStyle/>
                    <a:p>
                      <a:pPr algn="ctr"/>
                      <a:r>
                        <a:rPr lang="en-US" sz="1800" dirty="0">
                          <a:solidFill>
                            <a:schemeClr val="tx1">
                              <a:lumMod val="95000"/>
                              <a:lumOff val="5000"/>
                            </a:schemeClr>
                          </a:solidFill>
                        </a:rPr>
                        <a:t>Affiliation and corporate </a:t>
                      </a:r>
                    </a:p>
                    <a:p>
                      <a:pPr algn="ctr"/>
                      <a:r>
                        <a:rPr lang="en-US" sz="1800" dirty="0" err="1">
                          <a:solidFill>
                            <a:schemeClr val="tx1">
                              <a:lumMod val="95000"/>
                              <a:lumOff val="5000"/>
                            </a:schemeClr>
                          </a:solidFill>
                        </a:rPr>
                        <a:t>İnformations</a:t>
                      </a:r>
                      <a:endParaRPr lang="en-US" sz="1800" dirty="0">
                        <a:solidFill>
                          <a:schemeClr val="tx1">
                            <a:lumMod val="95000"/>
                            <a:lumOff val="5000"/>
                          </a:schemeClr>
                        </a:solidFill>
                      </a:endParaRPr>
                    </a:p>
                    <a:p>
                      <a:pPr algn="ctr"/>
                      <a:r>
                        <a:rPr lang="en-US" sz="1800" dirty="0">
                          <a:solidFill>
                            <a:schemeClr val="tx1">
                              <a:lumMod val="95000"/>
                              <a:lumOff val="5000"/>
                            </a:schemeClr>
                          </a:solidFill>
                        </a:rPr>
                        <a:t>Mail </a:t>
                      </a:r>
                    </a:p>
                  </a:txBody>
                  <a:tcPr marL="91438" marR="91438" marT="45758" marB="45758"/>
                </a:tc>
                <a:tc>
                  <a:txBody>
                    <a:bodyPr/>
                    <a:lstStyle/>
                    <a:p>
                      <a:pPr algn="ctr"/>
                      <a:r>
                        <a:rPr lang="en-US" sz="1800" dirty="0">
                          <a:solidFill>
                            <a:schemeClr val="tx1">
                              <a:lumMod val="95000"/>
                              <a:lumOff val="5000"/>
                            </a:schemeClr>
                          </a:solidFill>
                        </a:rPr>
                        <a:t>Affiliation and corporate </a:t>
                      </a:r>
                    </a:p>
                    <a:p>
                      <a:pPr algn="ctr"/>
                      <a:r>
                        <a:rPr lang="en-US" sz="1800" dirty="0" err="1">
                          <a:solidFill>
                            <a:schemeClr val="tx1">
                              <a:lumMod val="95000"/>
                              <a:lumOff val="5000"/>
                            </a:schemeClr>
                          </a:solidFill>
                        </a:rPr>
                        <a:t>İnformations</a:t>
                      </a:r>
                      <a:endParaRPr lang="en-US" sz="1800" dirty="0">
                        <a:solidFill>
                          <a:schemeClr val="tx1">
                            <a:lumMod val="95000"/>
                            <a:lumOff val="5000"/>
                          </a:schemeClr>
                        </a:solidFill>
                      </a:endParaRPr>
                    </a:p>
                    <a:p>
                      <a:pPr algn="ctr"/>
                      <a:r>
                        <a:rPr lang="en-US" sz="1800" dirty="0">
                          <a:solidFill>
                            <a:schemeClr val="tx1">
                              <a:lumMod val="95000"/>
                              <a:lumOff val="5000"/>
                            </a:schemeClr>
                          </a:solidFill>
                        </a:rPr>
                        <a:t>Mail </a:t>
                      </a:r>
                    </a:p>
                    <a:p>
                      <a:pPr algn="ctr"/>
                      <a:endParaRPr lang="tr-TR" sz="1800" dirty="0">
                        <a:solidFill>
                          <a:schemeClr val="tx1">
                            <a:lumMod val="95000"/>
                            <a:lumOff val="5000"/>
                          </a:schemeClr>
                        </a:solidFill>
                      </a:endParaRPr>
                    </a:p>
                  </a:txBody>
                  <a:tcPr marL="91438" marR="91438" marT="45758" marB="45758"/>
                </a:tc>
                <a:extLst>
                  <a:ext uri="{0D108BD9-81ED-4DB2-BD59-A6C34878D82A}">
                    <a16:rowId xmlns:a16="http://schemas.microsoft.com/office/drawing/2014/main" val="10001"/>
                  </a:ext>
                </a:extLst>
              </a:tr>
            </a:tbl>
          </a:graphicData>
        </a:graphic>
      </p:graphicFrame>
      <p:sp>
        <p:nvSpPr>
          <p:cNvPr id="47" name="Rectangle 46"/>
          <p:cNvSpPr/>
          <p:nvPr/>
        </p:nvSpPr>
        <p:spPr>
          <a:xfrm>
            <a:off x="427038" y="10641013"/>
            <a:ext cx="11866562" cy="22190690"/>
          </a:xfrm>
          <a:prstGeom prst="rect">
            <a:avLst/>
          </a:prstGeom>
        </p:spPr>
        <p:txBody>
          <a:bodyPr wrap="square">
            <a:spAutoFit/>
          </a:bodyPr>
          <a:lstStyle/>
          <a:p>
            <a:pPr algn="just" eaLnBrk="1" hangingPunct="1">
              <a:spcBef>
                <a:spcPts val="600"/>
              </a:spcBef>
              <a:spcAft>
                <a:spcPts val="600"/>
              </a:spcAft>
              <a:defRPr/>
            </a:pPr>
            <a:r>
              <a:rPr lang="tr-TR" sz="2200" b="1" dirty="0" err="1">
                <a:latin typeface="+mn-lt"/>
              </a:rPr>
              <a:t>Subtitle</a:t>
            </a:r>
            <a:r>
              <a:rPr lang="tr-TR" sz="2200" b="1" dirty="0">
                <a:latin typeface="+mn-lt"/>
              </a:rPr>
              <a:t> </a:t>
            </a:r>
          </a:p>
          <a:p>
            <a:pPr algn="just" eaLnBrk="1" hangingPunct="1">
              <a:spcBef>
                <a:spcPts val="600"/>
              </a:spcBef>
              <a:spcAft>
                <a:spcPts val="600"/>
              </a:spcAft>
              <a:defRPr/>
            </a:pPr>
            <a:endParaRPr lang="tr-TR" sz="2200" b="1" dirty="0">
              <a:latin typeface="+mn-lt"/>
            </a:endParaRPr>
          </a:p>
          <a:p>
            <a:pPr algn="just" eaLnBrk="1" hangingPunct="1">
              <a:spcBef>
                <a:spcPts val="600"/>
              </a:spcBef>
              <a:spcAft>
                <a:spcPts val="600"/>
              </a:spcAft>
              <a:defRPr/>
            </a:pPr>
            <a:r>
              <a:rPr lang="en-US" sz="2200" dirty="0">
                <a:latin typeface="+mn-lt"/>
              </a:rPr>
              <a:t>Today, developments in building technology and the development of low-carbon technologies have highlighted not only technological preferences but also energy-efficient solutions such as low-carbon and low-temperature heating systems (Da Yan et al., 2015; </a:t>
            </a:r>
            <a:r>
              <a:rPr lang="en-US" sz="2200" dirty="0" err="1">
                <a:latin typeface="+mn-lt"/>
              </a:rPr>
              <a:t>Özsagiroglu</a:t>
            </a:r>
            <a:r>
              <a:rPr lang="en-US" sz="2200" dirty="0">
                <a:latin typeface="+mn-lt"/>
              </a:rPr>
              <a:t> et al., 2022). In reality, classical mechanical systems have a flow structure from the boiler to the heater and are important loss points in the heat energy flow. In these structures, pressure losses can also be expressed as a cause of energy losses besides the possible thermal losses. However, today, with the development of condensation technology, different solutions, such as cascade or redundant operation applications, have developed, especially for hot water systems. These systems, which are operated under pressure, mainly with the help of pumps, are managed together with different control technologies and system flows. While all these have a negative effect on the possible capacity choices in the design, it brings an increase of 525 in capacity and criteria against possible risks. While this situation directly increases the demand effect, it also causes the development of problem areas, such as likely pressure or balance in the systems. In this respect, control costs increase, and additional system solutions, such as balancing valves, are developed for this purpose (</a:t>
            </a:r>
            <a:r>
              <a:rPr lang="en-US" sz="2200" dirty="0" err="1">
                <a:latin typeface="+mn-lt"/>
              </a:rPr>
              <a:t>Malovrh</a:t>
            </a:r>
            <a:r>
              <a:rPr lang="en-US" sz="2200" dirty="0">
                <a:latin typeface="+mn-lt"/>
              </a:rPr>
              <a:t>, 2002).</a:t>
            </a:r>
            <a:endParaRPr lang="tr-TR" dirty="0">
              <a:latin typeface="+mn-lt"/>
            </a:endParaRPr>
          </a:p>
          <a:p>
            <a:pPr algn="just" eaLnBrk="1" hangingPunct="1">
              <a:spcBef>
                <a:spcPts val="600"/>
              </a:spcBef>
              <a:spcAft>
                <a:spcPts val="600"/>
              </a:spcAft>
              <a:defRPr/>
            </a:pPr>
            <a:r>
              <a:rPr lang="en-US" sz="2200" dirty="0">
                <a:latin typeface="+mn-lt"/>
              </a:rPr>
              <a:t>In such integrated systems with multi-purpose mechanical systems with different heat requirements, hydraulic balance is an essential requirement, and control difficulty in these systems is also the reason for high energy consumption. Regional imbalances produce operational difficulties along with different energy consumption, especially for these systems, where the safety margin is left high in the design and project processes . This directly indicates that there is or may be a pressure problem, flow imbalances due to pressure, lack of system preferences due to demand, inability to provide heat flows due to demand, and control problems in the entire system. The solutions developed for a hydraulic balance problem, especially for the mechanical system, are suggestions such as increasing the operating temperature, increasing the pressure difference and increasing the pump flow rates, developing volumetric control methods in pumps, and expanding the control valves in the pipelines [8]. In reality, such local solutions are intermediate, especially for mechanical systems. However, these are loads placed on the existing system, and these effects also increase energy consumption or operating costs. Instead, as suggested in the study, first of all, the right system choice and demand control should be emphasized. Thus, holistic control management should develop an energy-efficient system solution , by establishing a hydraulic balance depending on the demand, and especially by gaining an operation capability with outside air control.</a:t>
            </a:r>
            <a:endParaRPr lang="tr-TR" sz="2200" dirty="0">
              <a:latin typeface="+mn-lt"/>
            </a:endParaRPr>
          </a:p>
          <a:p>
            <a:pPr algn="just" eaLnBrk="1" hangingPunct="1">
              <a:spcBef>
                <a:spcPts val="600"/>
              </a:spcBef>
              <a:spcAft>
                <a:spcPts val="600"/>
              </a:spcAft>
              <a:defRPr/>
            </a:pPr>
            <a:r>
              <a:rPr lang="tr-TR" b="1" dirty="0">
                <a:latin typeface="+mn-lt"/>
              </a:rPr>
              <a:t>METHOD</a:t>
            </a:r>
          </a:p>
          <a:p>
            <a:pPr algn="just" eaLnBrk="1" hangingPunct="1">
              <a:spcBef>
                <a:spcPts val="600"/>
              </a:spcBef>
              <a:spcAft>
                <a:spcPts val="600"/>
              </a:spcAft>
              <a:defRPr/>
            </a:pPr>
            <a:r>
              <a:rPr lang="en-GB" sz="2200" dirty="0">
                <a:latin typeface="+mn-lt"/>
              </a:rPr>
              <a:t>In the system, entropy expresses a potential directly dependent on the dead-state condition. One form of the generated entropy is stated based on the </a:t>
            </a:r>
            <a:r>
              <a:rPr lang="en-GB" sz="2200" dirty="0" err="1">
                <a:latin typeface="+mn-lt"/>
              </a:rPr>
              <a:t>Gouy</a:t>
            </a:r>
            <a:r>
              <a:rPr lang="en-GB" sz="2200" dirty="0">
                <a:latin typeface="+mn-lt"/>
              </a:rPr>
              <a:t>–</a:t>
            </a:r>
            <a:r>
              <a:rPr lang="en-GB" sz="2200" dirty="0" err="1">
                <a:latin typeface="+mn-lt"/>
              </a:rPr>
              <a:t>Stodola</a:t>
            </a:r>
            <a:r>
              <a:rPr lang="en-GB" sz="2200" dirty="0">
                <a:latin typeface="+mn-lt"/>
              </a:rPr>
              <a:t> theorem, as given in the below equation(Moran et al., 2011):</a:t>
            </a:r>
            <a:endParaRPr lang="tr-TR" sz="2200" dirty="0">
              <a:latin typeface="+mn-lt"/>
            </a:endParaRPr>
          </a:p>
          <a:p>
            <a:pPr algn="just" eaLnBrk="1" hangingPunct="1">
              <a:spcBef>
                <a:spcPts val="600"/>
              </a:spcBef>
              <a:spcAft>
                <a:spcPts val="600"/>
              </a:spcAft>
              <a:defRPr/>
            </a:pPr>
            <a:endParaRPr lang="tr-TR" dirty="0">
              <a:latin typeface="+mn-lt"/>
            </a:endParaRPr>
          </a:p>
          <a:p>
            <a:pPr algn="just" eaLnBrk="1" hangingPunct="1">
              <a:spcBef>
                <a:spcPts val="600"/>
              </a:spcBef>
              <a:spcAft>
                <a:spcPts val="600"/>
              </a:spcAft>
              <a:defRPr/>
            </a:pPr>
            <a:endParaRPr lang="tr-TR" dirty="0">
              <a:latin typeface="+mn-lt"/>
            </a:endParaRPr>
          </a:p>
          <a:p>
            <a:pPr algn="just" eaLnBrk="1" hangingPunct="1">
              <a:spcBef>
                <a:spcPts val="600"/>
              </a:spcBef>
              <a:spcAft>
                <a:spcPts val="600"/>
              </a:spcAft>
              <a:defRPr/>
            </a:pPr>
            <a:r>
              <a:rPr lang="en-US" sz="2200" dirty="0">
                <a:latin typeface="+mn-lt"/>
              </a:rPr>
              <a:t>In this study, two indices developed for the evaluation of sustainable environmental impact and can be used in engineering solutions, unlike the literature, are discussed. First, EPI (Environmental Performance Index) is directly related to the entropy produced primarily and expresses a function that depends on the ambient temperature of the process. In particular, it can be seen as a parametric value describing the environmental impact of the entropy produced. In this context, EPI;</a:t>
            </a:r>
            <a:endParaRPr lang="tr-TR" sz="2200" dirty="0">
              <a:latin typeface="+mn-lt"/>
            </a:endParaRPr>
          </a:p>
          <a:p>
            <a:pPr algn="just" eaLnBrk="1" hangingPunct="1">
              <a:spcBef>
                <a:spcPts val="600"/>
              </a:spcBef>
              <a:spcAft>
                <a:spcPts val="600"/>
              </a:spcAft>
              <a:defRPr/>
            </a:pPr>
            <a:endParaRPr lang="tr-TR" dirty="0">
              <a:latin typeface="+mn-lt"/>
            </a:endParaRPr>
          </a:p>
          <a:p>
            <a:pPr algn="just" eaLnBrk="1" hangingPunct="1">
              <a:spcBef>
                <a:spcPts val="600"/>
              </a:spcBef>
              <a:spcAft>
                <a:spcPts val="600"/>
              </a:spcAft>
              <a:defRPr/>
            </a:pPr>
            <a:endParaRPr lang="tr-TR" dirty="0">
              <a:latin typeface="+mn-lt"/>
            </a:endParaRPr>
          </a:p>
          <a:p>
            <a:pPr algn="just" eaLnBrk="1" hangingPunct="1">
              <a:spcBef>
                <a:spcPts val="1200"/>
              </a:spcBef>
              <a:spcAft>
                <a:spcPts val="600"/>
              </a:spcAft>
              <a:defRPr/>
            </a:pPr>
            <a:r>
              <a:rPr lang="en-US" sz="2200" dirty="0">
                <a:latin typeface="+mn-lt"/>
              </a:rPr>
              <a:t>The sustainability index (SI) developed in this context expresses the environmental sustainability potential of such systems. In this respect, SI; </a:t>
            </a:r>
            <a:endParaRPr lang="tr-TR" sz="2200" dirty="0">
              <a:latin typeface="+mn-lt"/>
            </a:endParaRPr>
          </a:p>
          <a:p>
            <a:pPr algn="just" eaLnBrk="1" hangingPunct="1">
              <a:spcBef>
                <a:spcPts val="1200"/>
              </a:spcBef>
              <a:spcAft>
                <a:spcPts val="600"/>
              </a:spcAft>
              <a:defRPr/>
            </a:pPr>
            <a:endParaRPr lang="tr-TR" sz="2200" dirty="0">
              <a:latin typeface="+mn-lt"/>
            </a:endParaRPr>
          </a:p>
          <a:p>
            <a:pPr algn="just" eaLnBrk="1" hangingPunct="1">
              <a:spcBef>
                <a:spcPts val="1200"/>
              </a:spcBef>
              <a:spcAft>
                <a:spcPts val="600"/>
              </a:spcAft>
              <a:defRPr/>
            </a:pPr>
            <a:endParaRPr lang="tr-TR" sz="2200" dirty="0">
              <a:latin typeface="+mn-lt"/>
            </a:endParaRPr>
          </a:p>
          <a:p>
            <a:pPr algn="just" eaLnBrk="1" hangingPunct="1">
              <a:spcBef>
                <a:spcPts val="1200"/>
              </a:spcBef>
              <a:spcAft>
                <a:spcPts val="600"/>
              </a:spcAft>
              <a:defRPr/>
            </a:pPr>
            <a:r>
              <a:rPr lang="en-US" sz="2200" dirty="0">
                <a:latin typeface="+mn-lt"/>
              </a:rPr>
              <a:t>SI can be defined as an environmental impact limit for all fossil-burning systems (Sogut, 2021). However, boundary conditions for real systems should be seen as something other than an achievable goal. </a:t>
            </a:r>
            <a:endParaRPr lang="tr-TR" sz="2200" dirty="0">
              <a:latin typeface="+mn-lt"/>
            </a:endParaRPr>
          </a:p>
        </p:txBody>
      </p:sp>
      <p:sp>
        <p:nvSpPr>
          <p:cNvPr id="7184" name="Rectangle 49"/>
          <p:cNvSpPr>
            <a:spLocks noChangeArrowheads="1"/>
          </p:cNvSpPr>
          <p:nvPr/>
        </p:nvSpPr>
        <p:spPr bwMode="auto">
          <a:xfrm>
            <a:off x="12600755" y="24926656"/>
            <a:ext cx="11661775" cy="6601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eaLnBrk="1" hangingPunct="1">
              <a:spcBef>
                <a:spcPts val="1200"/>
              </a:spcBef>
              <a:spcAft>
                <a:spcPts val="600"/>
              </a:spcAft>
            </a:pPr>
            <a:r>
              <a:rPr lang="en-US" altLang="tr-TR" sz="2200" b="1" dirty="0">
                <a:latin typeface="+mn-lt"/>
              </a:rPr>
              <a:t>CONCLUSION</a:t>
            </a:r>
            <a:endParaRPr lang="tr-TR" altLang="tr-TR" sz="2200" b="1" dirty="0">
              <a:latin typeface="+mn-lt"/>
            </a:endParaRPr>
          </a:p>
          <a:p>
            <a:pPr algn="just"/>
            <a:r>
              <a:rPr lang="en-GB" sz="2200" dirty="0">
                <a:latin typeface="+mn-lt"/>
              </a:rPr>
              <a:t>This study presents an example of a campus that was considered to examine the energy and environmental sustainability of heat demand. In this context, the energy and environmental performance of the mechanical systems for the structure, which is based on demand management and where hydraulic balance is applied effectively, in the campus, which works with a mechanical steam system, has been examined based on average outdoor temperatures. According to this;</a:t>
            </a:r>
            <a:endParaRPr lang="tr-TR" sz="2200" dirty="0">
              <a:latin typeface="+mn-lt"/>
            </a:endParaRPr>
          </a:p>
          <a:p>
            <a:pPr lvl="0" algn="just"/>
            <a:r>
              <a:rPr lang="en-GB" sz="2200" dirty="0">
                <a:latin typeface="+mn-lt"/>
              </a:rPr>
              <a:t>The energy efficiencies for steam and 90/70 °C processes were 44.8% and 80.26%, respectively, while the exergy efficiencies were 42.3% and 75.7%, respectively. </a:t>
            </a:r>
            <a:endParaRPr lang="tr-TR" sz="2200" dirty="0">
              <a:latin typeface="+mn-lt"/>
            </a:endParaRPr>
          </a:p>
          <a:p>
            <a:pPr lvl="0" algn="just"/>
            <a:r>
              <a:rPr lang="en-GB" sz="2200" dirty="0">
                <a:latin typeface="+mn-lt"/>
              </a:rPr>
              <a:t>While the average exergy destruction was 3.7 GJ/h for the steam system, this value was found to be 0.96 GJ/h for the 90/70 °C process, and the IP was found to be 57.7% and 24.3% for both methods, respectively. </a:t>
            </a:r>
            <a:endParaRPr lang="tr-TR" sz="2200" dirty="0">
              <a:latin typeface="+mn-lt"/>
            </a:endParaRPr>
          </a:p>
          <a:p>
            <a:pPr lvl="0" algn="just"/>
            <a:r>
              <a:rPr lang="en-GB" sz="2200" dirty="0">
                <a:latin typeface="+mn-lt"/>
              </a:rPr>
              <a:t>The entropy production in the system indicates an average 77% reduction in </a:t>
            </a:r>
            <a:r>
              <a:rPr lang="en-GB" sz="2200" dirty="0" err="1">
                <a:latin typeface="+mn-lt"/>
              </a:rPr>
              <a:t>favor</a:t>
            </a:r>
            <a:r>
              <a:rPr lang="en-GB" sz="2200" dirty="0">
                <a:latin typeface="+mn-lt"/>
              </a:rPr>
              <a:t> of the 90/70 °C system when both processes are compared. </a:t>
            </a:r>
            <a:endParaRPr lang="tr-TR" sz="2200" dirty="0">
              <a:latin typeface="+mn-lt"/>
            </a:endParaRPr>
          </a:p>
          <a:p>
            <a:pPr lvl="0" algn="just"/>
            <a:r>
              <a:rPr lang="en-GB" sz="2200" dirty="0">
                <a:latin typeface="+mn-lt"/>
              </a:rPr>
              <a:t>In terms of environmental impact, 90/70 °C process preference indicates a 39.65% more effective potential in EPI value compared to the steam system.  In this context, the efficiency rate in steam systems indicates a possibility of 13.38% as an annual target by energy management.</a:t>
            </a:r>
            <a:endParaRPr lang="tr-TR" sz="2200" dirty="0">
              <a:latin typeface="+mn-lt"/>
            </a:endParaRPr>
          </a:p>
          <a:p>
            <a:pPr algn="just" eaLnBrk="1" hangingPunct="1">
              <a:spcAft>
                <a:spcPts val="600"/>
              </a:spcAft>
            </a:pPr>
            <a:r>
              <a:rPr lang="en-US" altLang="tr-TR" sz="2200" dirty="0">
                <a:latin typeface="+mn-lt"/>
                <a:cs typeface="Arial" charset="0"/>
              </a:rPr>
              <a:t>.</a:t>
            </a:r>
            <a:endParaRPr lang="en-GB" altLang="tr-TR" sz="2200" dirty="0">
              <a:latin typeface="+mn-lt"/>
              <a:cs typeface="Arial" charset="0"/>
            </a:endParaRPr>
          </a:p>
        </p:txBody>
      </p:sp>
      <p:sp>
        <p:nvSpPr>
          <p:cNvPr id="16" name="Rectangle 49"/>
          <p:cNvSpPr/>
          <p:nvPr/>
        </p:nvSpPr>
        <p:spPr>
          <a:xfrm>
            <a:off x="12600755" y="31310135"/>
            <a:ext cx="11299825" cy="585788"/>
          </a:xfrm>
          <a:prstGeom prst="rect">
            <a:avLst/>
          </a:prstGeom>
        </p:spPr>
        <p:txBody>
          <a:bodyPr>
            <a:spAutoFit/>
          </a:bodyPr>
          <a:lstStyle/>
          <a:p>
            <a:pPr algn="just" eaLnBrk="1" hangingPunct="1">
              <a:spcBef>
                <a:spcPts val="1200"/>
              </a:spcBef>
              <a:spcAft>
                <a:spcPts val="600"/>
              </a:spcAft>
              <a:defRPr/>
            </a:pPr>
            <a:r>
              <a:rPr lang="en-US" sz="3200" b="1" dirty="0">
                <a:latin typeface="+mn-lt"/>
              </a:rPr>
              <a:t>References</a:t>
            </a:r>
          </a:p>
        </p:txBody>
      </p:sp>
      <p:sp>
        <p:nvSpPr>
          <p:cNvPr id="7206" name="Rectangle 9"/>
          <p:cNvSpPr>
            <a:spLocks noChangeArrowheads="1"/>
          </p:cNvSpPr>
          <p:nvPr/>
        </p:nvSpPr>
        <p:spPr bwMode="auto">
          <a:xfrm>
            <a:off x="12655549" y="31990104"/>
            <a:ext cx="11886937" cy="3862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en-GB" sz="1600" dirty="0">
                <a:latin typeface="+mn-lt"/>
              </a:rPr>
              <a:t>Da Yan, William O’Brien, </a:t>
            </a:r>
            <a:r>
              <a:rPr lang="en-GB" sz="1600" dirty="0" err="1">
                <a:latin typeface="+mn-lt"/>
              </a:rPr>
              <a:t>Tianzhen</a:t>
            </a:r>
            <a:r>
              <a:rPr lang="en-GB" sz="1600" dirty="0">
                <a:latin typeface="+mn-lt"/>
              </a:rPr>
              <a:t> Hong, </a:t>
            </a:r>
            <a:r>
              <a:rPr lang="en-GB" sz="1600" dirty="0" err="1">
                <a:latin typeface="+mn-lt"/>
              </a:rPr>
              <a:t>Xiaohang</a:t>
            </a:r>
            <a:r>
              <a:rPr lang="en-GB" sz="1600" dirty="0">
                <a:latin typeface="+mn-lt"/>
              </a:rPr>
              <a:t> Feng, H. </a:t>
            </a:r>
            <a:r>
              <a:rPr lang="en-GB" sz="1600" dirty="0" err="1">
                <a:latin typeface="+mn-lt"/>
              </a:rPr>
              <a:t>Burak</a:t>
            </a:r>
            <a:r>
              <a:rPr lang="en-GB" sz="1600" dirty="0">
                <a:latin typeface="+mn-lt"/>
              </a:rPr>
              <a:t> </a:t>
            </a:r>
            <a:r>
              <a:rPr lang="en-GB" sz="1600" dirty="0" err="1">
                <a:latin typeface="+mn-lt"/>
              </a:rPr>
              <a:t>Gunay</a:t>
            </a:r>
            <a:r>
              <a:rPr lang="en-GB" sz="1600" dirty="0">
                <a:latin typeface="+mn-lt"/>
              </a:rPr>
              <a:t>, </a:t>
            </a:r>
            <a:r>
              <a:rPr lang="en-GB" sz="1600" dirty="0" err="1">
                <a:latin typeface="+mn-lt"/>
              </a:rPr>
              <a:t>Farhang</a:t>
            </a:r>
            <a:r>
              <a:rPr lang="en-GB" sz="1600" dirty="0">
                <a:latin typeface="+mn-lt"/>
              </a:rPr>
              <a:t> </a:t>
            </a:r>
            <a:r>
              <a:rPr lang="en-GB" sz="1600" dirty="0" err="1">
                <a:latin typeface="+mn-lt"/>
              </a:rPr>
              <a:t>Tahmasebi</a:t>
            </a:r>
            <a:r>
              <a:rPr lang="en-GB" sz="1600" dirty="0">
                <a:latin typeface="+mn-lt"/>
              </a:rPr>
              <a:t>, </a:t>
            </a:r>
            <a:r>
              <a:rPr lang="en-GB" sz="1600" dirty="0" err="1">
                <a:latin typeface="+mn-lt"/>
              </a:rPr>
              <a:t>Ardeshir</a:t>
            </a:r>
            <a:r>
              <a:rPr lang="en-GB" sz="1600" dirty="0">
                <a:latin typeface="+mn-lt"/>
              </a:rPr>
              <a:t> </a:t>
            </a:r>
            <a:r>
              <a:rPr lang="en-GB" sz="1600" dirty="0" err="1">
                <a:latin typeface="+mn-lt"/>
              </a:rPr>
              <a:t>Mahdavi</a:t>
            </a:r>
            <a:r>
              <a:rPr lang="en-GB" sz="1600" dirty="0">
                <a:latin typeface="+mn-lt"/>
              </a:rPr>
              <a:t>, Occupant </a:t>
            </a:r>
            <a:r>
              <a:rPr lang="en-GB" sz="1600" dirty="0" err="1">
                <a:latin typeface="+mn-lt"/>
              </a:rPr>
              <a:t>behavior</a:t>
            </a:r>
            <a:r>
              <a:rPr lang="en-GB" sz="1600" dirty="0">
                <a:latin typeface="+mn-lt"/>
              </a:rPr>
              <a:t> </a:t>
            </a:r>
            <a:r>
              <a:rPr lang="en-GB" sz="1600" dirty="0" err="1">
                <a:latin typeface="+mn-lt"/>
              </a:rPr>
              <a:t>modeling</a:t>
            </a:r>
            <a:r>
              <a:rPr lang="en-GB" sz="1600" dirty="0">
                <a:latin typeface="+mn-lt"/>
              </a:rPr>
              <a:t> for building performance simulation: Current state and future challenges,</a:t>
            </a:r>
          </a:p>
          <a:p>
            <a:pPr algn="just"/>
            <a:r>
              <a:rPr lang="en-GB" sz="1600" dirty="0">
                <a:latin typeface="+mn-lt"/>
              </a:rPr>
              <a:t>Energy and Buildings, Volume 107, 2015, Pages 264-278, ISSN 0378-7788, </a:t>
            </a:r>
            <a:r>
              <a:rPr lang="en-GB" sz="1600" dirty="0">
                <a:latin typeface="+mn-lt"/>
                <a:hlinkClick r:id="rId3"/>
              </a:rPr>
              <a:t>https://doi.org/10.1016/j.enbuild.2015.08.032</a:t>
            </a:r>
            <a:r>
              <a:rPr lang="en-GB" sz="1600" dirty="0">
                <a:latin typeface="+mn-lt"/>
              </a:rPr>
              <a:t>.</a:t>
            </a:r>
            <a:endParaRPr lang="tr-TR" sz="1600" dirty="0">
              <a:latin typeface="+mn-lt"/>
            </a:endParaRPr>
          </a:p>
          <a:p>
            <a:pPr algn="just"/>
            <a:r>
              <a:rPr lang="en-GB" sz="1600" dirty="0" err="1">
                <a:latin typeface="+mn-lt"/>
              </a:rPr>
              <a:t>Ozsagiroglu</a:t>
            </a:r>
            <a:r>
              <a:rPr lang="en-GB" sz="1600" dirty="0">
                <a:latin typeface="+mn-lt"/>
              </a:rPr>
              <a:t>, S., </a:t>
            </a:r>
            <a:r>
              <a:rPr lang="en-GB" sz="1600" dirty="0" err="1">
                <a:latin typeface="+mn-lt"/>
              </a:rPr>
              <a:t>Camci</a:t>
            </a:r>
            <a:r>
              <a:rPr lang="en-GB" sz="1600" dirty="0">
                <a:latin typeface="+mn-lt"/>
              </a:rPr>
              <a:t>, M., </a:t>
            </a:r>
            <a:r>
              <a:rPr lang="en-GB" sz="1600" dirty="0" err="1">
                <a:latin typeface="+mn-lt"/>
              </a:rPr>
              <a:t>Taner</a:t>
            </a:r>
            <a:r>
              <a:rPr lang="en-GB" sz="1600" dirty="0">
                <a:latin typeface="+mn-lt"/>
              </a:rPr>
              <a:t>, T. et al. CFD analyses on the thermal comfort conditions of a cooled room: a case study. J </a:t>
            </a:r>
            <a:r>
              <a:rPr lang="en-GB" sz="1600" dirty="0" err="1">
                <a:latin typeface="+mn-lt"/>
              </a:rPr>
              <a:t>Therm</a:t>
            </a:r>
            <a:r>
              <a:rPr lang="en-GB" sz="1600" dirty="0">
                <a:latin typeface="+mn-lt"/>
              </a:rPr>
              <a:t> Anal </a:t>
            </a:r>
            <a:r>
              <a:rPr lang="en-GB" sz="1600" dirty="0" err="1">
                <a:latin typeface="+mn-lt"/>
              </a:rPr>
              <a:t>Calorim</a:t>
            </a:r>
            <a:r>
              <a:rPr lang="en-GB" sz="1600" dirty="0">
                <a:latin typeface="+mn-lt"/>
              </a:rPr>
              <a:t> 147, 2615–2639 (2022). https://doi.org/10.1007/s10973-021-10612-w</a:t>
            </a:r>
          </a:p>
          <a:p>
            <a:pPr algn="just"/>
            <a:r>
              <a:rPr lang="en-GB" sz="1600" dirty="0" err="1">
                <a:latin typeface="+mn-lt"/>
              </a:rPr>
              <a:t>Malovrh</a:t>
            </a:r>
            <a:r>
              <a:rPr lang="en-GB" sz="1600" dirty="0">
                <a:latin typeface="+mn-lt"/>
              </a:rPr>
              <a:t> M., 2002, The Importance of Hydraulıc Balance of Hot Water Heatıng Systems for Effıcıent Energy Use, Civil Engineering Institute ZRMK </a:t>
            </a:r>
            <a:r>
              <a:rPr lang="en-GB" sz="1600" dirty="0" err="1">
                <a:latin typeface="+mn-lt"/>
              </a:rPr>
              <a:t>Dimiceva</a:t>
            </a:r>
            <a:r>
              <a:rPr lang="en-GB" sz="1600" dirty="0">
                <a:latin typeface="+mn-lt"/>
              </a:rPr>
              <a:t> 12, SI–1000 Ljubljana Slovenia http://www.enef.eu/history/2002/en/pdf/Malovrh_AJ.pdf</a:t>
            </a:r>
          </a:p>
          <a:p>
            <a:pPr algn="just"/>
            <a:r>
              <a:rPr lang="en-GB" sz="1600" dirty="0" err="1">
                <a:latin typeface="+mn-lt"/>
              </a:rPr>
              <a:t>Anjun</a:t>
            </a:r>
            <a:r>
              <a:rPr lang="en-GB" sz="1600" dirty="0">
                <a:latin typeface="+mn-lt"/>
              </a:rPr>
              <a:t> Zhao, </a:t>
            </a:r>
            <a:r>
              <a:rPr lang="en-GB" sz="1600" dirty="0" err="1">
                <a:latin typeface="+mn-lt"/>
              </a:rPr>
              <a:t>Feifei</a:t>
            </a:r>
            <a:r>
              <a:rPr lang="en-GB" sz="1600" dirty="0">
                <a:latin typeface="+mn-lt"/>
              </a:rPr>
              <a:t> Dong, Xiao </a:t>
            </a:r>
            <a:r>
              <a:rPr lang="en-GB" sz="1600" dirty="0" err="1">
                <a:latin typeface="+mn-lt"/>
              </a:rPr>
              <a:t>Xue</a:t>
            </a:r>
            <a:r>
              <a:rPr lang="en-GB" sz="1600" dirty="0">
                <a:latin typeface="+mn-lt"/>
              </a:rPr>
              <a:t>, </a:t>
            </a:r>
            <a:r>
              <a:rPr lang="en-GB" sz="1600" dirty="0" err="1">
                <a:latin typeface="+mn-lt"/>
              </a:rPr>
              <a:t>Jiangtao</a:t>
            </a:r>
            <a:r>
              <a:rPr lang="en-GB" sz="1600" dirty="0">
                <a:latin typeface="+mn-lt"/>
              </a:rPr>
              <a:t> Xi, Yuan Wei, Optimal control for hydraulic balance of secondary network in district heating system under distributed architecture, Energy and Buildings, Volume 290, 2023,</a:t>
            </a:r>
            <a:r>
              <a:rPr lang="en-GB" sz="1600" b="1" dirty="0">
                <a:latin typeface="+mn-lt"/>
              </a:rPr>
              <a:t> </a:t>
            </a:r>
            <a:r>
              <a:rPr lang="en-GB" sz="1600" dirty="0">
                <a:latin typeface="+mn-lt"/>
              </a:rPr>
              <a:t>113030, ISSN 0378-7788, </a:t>
            </a:r>
            <a:r>
              <a:rPr lang="en-GB" sz="1600" u="sng" dirty="0">
                <a:latin typeface="+mn-lt"/>
                <a:hlinkClick r:id="rId4"/>
              </a:rPr>
              <a:t>https://doi.org/10.1016/j.enbu ild.2023.113030</a:t>
            </a:r>
            <a:r>
              <a:rPr lang="en-GB" sz="1600" dirty="0">
                <a:latin typeface="+mn-lt"/>
              </a:rPr>
              <a:t>.</a:t>
            </a:r>
            <a:endParaRPr lang="tr-TR" sz="1600" dirty="0">
              <a:latin typeface="+mn-lt"/>
            </a:endParaRPr>
          </a:p>
          <a:p>
            <a:pPr algn="just"/>
            <a:r>
              <a:rPr lang="tr-TR" sz="1600" dirty="0" err="1">
                <a:latin typeface="+mn-lt"/>
              </a:rPr>
              <a:t>Moran</a:t>
            </a:r>
            <a:r>
              <a:rPr lang="tr-TR" sz="1600" dirty="0">
                <a:latin typeface="+mn-lt"/>
              </a:rPr>
              <a:t>, M.J., </a:t>
            </a:r>
            <a:r>
              <a:rPr lang="tr-TR" sz="1600" dirty="0" err="1">
                <a:latin typeface="+mn-lt"/>
              </a:rPr>
              <a:t>Shapiro</a:t>
            </a:r>
            <a:r>
              <a:rPr lang="tr-TR" sz="1600" dirty="0">
                <a:latin typeface="+mn-lt"/>
              </a:rPr>
              <a:t>, H.N., </a:t>
            </a:r>
            <a:r>
              <a:rPr lang="tr-TR" sz="1600" dirty="0" err="1">
                <a:latin typeface="+mn-lt"/>
              </a:rPr>
              <a:t>Boettner</a:t>
            </a:r>
            <a:r>
              <a:rPr lang="tr-TR" sz="1600" dirty="0">
                <a:latin typeface="+mn-lt"/>
              </a:rPr>
              <a:t>, D.D. and </a:t>
            </a:r>
            <a:r>
              <a:rPr lang="tr-TR" sz="1600" dirty="0" err="1">
                <a:latin typeface="+mn-lt"/>
              </a:rPr>
              <a:t>Bailey</a:t>
            </a:r>
            <a:r>
              <a:rPr lang="tr-TR" sz="1600" dirty="0">
                <a:latin typeface="+mn-lt"/>
              </a:rPr>
              <a:t>, M.B. (2011) Fundamentals of </a:t>
            </a:r>
            <a:r>
              <a:rPr lang="tr-TR" sz="1600" dirty="0" err="1">
                <a:latin typeface="+mn-lt"/>
              </a:rPr>
              <a:t>Engineering</a:t>
            </a:r>
            <a:r>
              <a:rPr lang="tr-TR" sz="1600" dirty="0">
                <a:latin typeface="+mn-lt"/>
              </a:rPr>
              <a:t> </a:t>
            </a:r>
            <a:r>
              <a:rPr lang="tr-TR" sz="1600" dirty="0" err="1">
                <a:latin typeface="+mn-lt"/>
              </a:rPr>
              <a:t>Thermodynamics</a:t>
            </a:r>
            <a:r>
              <a:rPr lang="tr-TR" sz="1600" dirty="0">
                <a:latin typeface="+mn-lt"/>
              </a:rPr>
              <a:t>, John </a:t>
            </a:r>
            <a:r>
              <a:rPr lang="tr-TR" sz="1600" dirty="0" err="1">
                <a:latin typeface="+mn-lt"/>
              </a:rPr>
              <a:t>Wiley</a:t>
            </a:r>
            <a:r>
              <a:rPr lang="tr-TR" sz="1600" dirty="0">
                <a:latin typeface="+mn-lt"/>
              </a:rPr>
              <a:t> &amp; </a:t>
            </a:r>
            <a:r>
              <a:rPr lang="tr-TR" sz="1600" dirty="0" err="1">
                <a:latin typeface="+mn-lt"/>
              </a:rPr>
              <a:t>Sons</a:t>
            </a:r>
            <a:r>
              <a:rPr lang="tr-TR" sz="1600" dirty="0">
                <a:latin typeface="+mn-lt"/>
              </a:rPr>
              <a:t> </a:t>
            </a:r>
            <a:r>
              <a:rPr lang="tr-TR" sz="1600" dirty="0" err="1">
                <a:latin typeface="+mn-lt"/>
              </a:rPr>
              <a:t>Inc</a:t>
            </a:r>
            <a:r>
              <a:rPr lang="tr-TR" sz="1600" dirty="0">
                <a:latin typeface="+mn-lt"/>
              </a:rPr>
              <a:t>., </a:t>
            </a:r>
            <a:r>
              <a:rPr lang="tr-TR" sz="1600" dirty="0" err="1">
                <a:latin typeface="+mn-lt"/>
              </a:rPr>
              <a:t>Hoboken</a:t>
            </a:r>
            <a:r>
              <a:rPr lang="tr-TR" sz="1600" dirty="0">
                <a:latin typeface="+mn-lt"/>
              </a:rPr>
              <a:t>, NJ, USA</a:t>
            </a:r>
          </a:p>
          <a:p>
            <a:pPr algn="just"/>
            <a:r>
              <a:rPr lang="tr-TR" sz="1600" dirty="0">
                <a:latin typeface="+mn-lt"/>
              </a:rPr>
              <a:t>Sogut M. Ziya, New </a:t>
            </a:r>
            <a:r>
              <a:rPr lang="tr-TR" sz="1600" dirty="0" err="1">
                <a:latin typeface="+mn-lt"/>
              </a:rPr>
              <a:t>approach</a:t>
            </a:r>
            <a:r>
              <a:rPr lang="tr-TR" sz="1600" dirty="0">
                <a:latin typeface="+mn-lt"/>
              </a:rPr>
              <a:t> for </a:t>
            </a:r>
            <a:r>
              <a:rPr lang="tr-TR" sz="1600" dirty="0" err="1">
                <a:latin typeface="+mn-lt"/>
              </a:rPr>
              <a:t>assessment</a:t>
            </a:r>
            <a:r>
              <a:rPr lang="tr-TR" sz="1600" dirty="0">
                <a:latin typeface="+mn-lt"/>
              </a:rPr>
              <a:t> of </a:t>
            </a:r>
            <a:r>
              <a:rPr lang="tr-TR" sz="1600" dirty="0" err="1">
                <a:latin typeface="+mn-lt"/>
              </a:rPr>
              <a:t>environmental</a:t>
            </a:r>
            <a:r>
              <a:rPr lang="tr-TR" sz="1600" dirty="0">
                <a:latin typeface="+mn-lt"/>
              </a:rPr>
              <a:t> </a:t>
            </a:r>
            <a:r>
              <a:rPr lang="tr-TR" sz="1600" dirty="0" err="1">
                <a:latin typeface="+mn-lt"/>
              </a:rPr>
              <a:t>effects</a:t>
            </a:r>
            <a:r>
              <a:rPr lang="tr-TR" sz="1600" dirty="0">
                <a:latin typeface="+mn-lt"/>
              </a:rPr>
              <a:t> </a:t>
            </a:r>
            <a:r>
              <a:rPr lang="tr-TR" sz="1600" dirty="0" err="1">
                <a:latin typeface="+mn-lt"/>
              </a:rPr>
              <a:t>based</a:t>
            </a:r>
            <a:r>
              <a:rPr lang="tr-TR" sz="1600" dirty="0">
                <a:latin typeface="+mn-lt"/>
              </a:rPr>
              <a:t> on </a:t>
            </a:r>
            <a:r>
              <a:rPr lang="tr-TR" sz="1600" dirty="0" err="1">
                <a:latin typeface="+mn-lt"/>
              </a:rPr>
              <a:t>entropy</a:t>
            </a:r>
            <a:r>
              <a:rPr lang="tr-TR" sz="1600" dirty="0">
                <a:latin typeface="+mn-lt"/>
              </a:rPr>
              <a:t> </a:t>
            </a:r>
            <a:r>
              <a:rPr lang="tr-TR" sz="1600" dirty="0" err="1">
                <a:latin typeface="+mn-lt"/>
              </a:rPr>
              <a:t>optimization</a:t>
            </a:r>
            <a:r>
              <a:rPr lang="tr-TR" sz="1600" dirty="0">
                <a:latin typeface="+mn-lt"/>
              </a:rPr>
              <a:t> of jet engine, Energy, Volume 234, 2021, 121250, ISSN 0360-5442, </a:t>
            </a:r>
            <a:r>
              <a:rPr lang="tr-TR" sz="1600" dirty="0">
                <a:latin typeface="+mn-lt"/>
                <a:hlinkClick r:id="rId5"/>
              </a:rPr>
              <a:t>https://doi.org/10.1016/j.energy.2021.121250</a:t>
            </a:r>
            <a:r>
              <a:rPr lang="tr-TR" sz="1600" dirty="0">
                <a:latin typeface="+mn-lt"/>
              </a:rPr>
              <a:t>.</a:t>
            </a:r>
          </a:p>
          <a:p>
            <a:pPr algn="just" hangingPunct="1">
              <a:spcBef>
                <a:spcPts val="600"/>
              </a:spcBef>
              <a:spcAft>
                <a:spcPts val="0"/>
              </a:spcAft>
              <a:buFont typeface="Arial" charset="0"/>
              <a:buNone/>
              <a:defRPr/>
            </a:pPr>
            <a:endParaRPr lang="tr-TR" altLang="tr-TR" sz="1600" dirty="0">
              <a:latin typeface="+mn-lt"/>
            </a:endParaRPr>
          </a:p>
        </p:txBody>
      </p:sp>
      <p:pic>
        <p:nvPicPr>
          <p:cNvPr id="7232" name="Picture 64"/>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66186" y="24793146"/>
            <a:ext cx="3178865" cy="608957"/>
          </a:xfrm>
          <a:prstGeom prst="rect">
            <a:avLst/>
          </a:prstGeom>
          <a:solidFill>
            <a:schemeClr val="accent2">
              <a:lumMod val="20000"/>
              <a:lumOff val="80000"/>
            </a:schemeClr>
          </a:solidFill>
          <a:ln>
            <a:noFill/>
          </a:ln>
        </p:spPr>
      </p:pic>
      <p:pic>
        <p:nvPicPr>
          <p:cNvPr id="7233" name="Picture 65"/>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66186" y="27980909"/>
            <a:ext cx="3429344" cy="859766"/>
          </a:xfrm>
          <a:prstGeom prst="rect">
            <a:avLst/>
          </a:prstGeom>
          <a:solidFill>
            <a:schemeClr val="accent2">
              <a:lumMod val="20000"/>
              <a:lumOff val="80000"/>
            </a:schemeClr>
          </a:solidFill>
          <a:ln>
            <a:noFill/>
          </a:ln>
        </p:spPr>
      </p:pic>
      <p:pic>
        <p:nvPicPr>
          <p:cNvPr id="7235" name="Picture 67"/>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66186" y="29930375"/>
            <a:ext cx="3485077" cy="905814"/>
          </a:xfrm>
          <a:prstGeom prst="rect">
            <a:avLst/>
          </a:prstGeom>
          <a:solidFill>
            <a:schemeClr val="accent2">
              <a:lumMod val="20000"/>
              <a:lumOff val="80000"/>
            </a:schemeClr>
          </a:solidFill>
          <a:ln>
            <a:noFill/>
          </a:ln>
        </p:spPr>
      </p:pic>
      <p:pic>
        <p:nvPicPr>
          <p:cNvPr id="18" name="Resim 17"/>
          <p:cNvPicPr>
            <a:picLocks noChangeAspect="1"/>
          </p:cNvPicPr>
          <p:nvPr/>
        </p:nvPicPr>
        <p:blipFill>
          <a:blip r:embed="rId9"/>
          <a:stretch>
            <a:fillRect/>
          </a:stretch>
        </p:blipFill>
        <p:spPr>
          <a:xfrm>
            <a:off x="12645590" y="5192690"/>
            <a:ext cx="12008718" cy="5081374"/>
          </a:xfrm>
          <a:prstGeom prst="rect">
            <a:avLst/>
          </a:prstGeom>
        </p:spPr>
      </p:pic>
      <p:sp>
        <p:nvSpPr>
          <p:cNvPr id="42" name="Rectangle 7"/>
          <p:cNvSpPr/>
          <p:nvPr/>
        </p:nvSpPr>
        <p:spPr>
          <a:xfrm>
            <a:off x="12686653" y="10421916"/>
            <a:ext cx="12104687" cy="461665"/>
          </a:xfrm>
          <a:prstGeom prst="rect">
            <a:avLst/>
          </a:prstGeom>
        </p:spPr>
        <p:txBody>
          <a:bodyPr wrap="square">
            <a:spAutoFit/>
          </a:bodyPr>
          <a:lstStyle/>
          <a:p>
            <a:pPr algn="ctr"/>
            <a:r>
              <a:rPr lang="en-US" dirty="0">
                <a:latin typeface="+mn-lt"/>
              </a:rPr>
              <a:t>Figure 1. Mechanical system layout diagram</a:t>
            </a:r>
            <a:endParaRPr lang="tr-TR" dirty="0">
              <a:latin typeface="+mn-lt"/>
            </a:endParaRPr>
          </a:p>
        </p:txBody>
      </p:sp>
      <p:sp>
        <p:nvSpPr>
          <p:cNvPr id="43" name="Rectangle 7"/>
          <p:cNvSpPr/>
          <p:nvPr/>
        </p:nvSpPr>
        <p:spPr>
          <a:xfrm>
            <a:off x="12538243" y="11124069"/>
            <a:ext cx="12131675" cy="2800767"/>
          </a:xfrm>
          <a:prstGeom prst="rect">
            <a:avLst/>
          </a:prstGeom>
        </p:spPr>
        <p:txBody>
          <a:bodyPr wrap="square">
            <a:spAutoFit/>
          </a:bodyPr>
          <a:lstStyle/>
          <a:p>
            <a:pPr algn="just"/>
            <a:r>
              <a:rPr lang="en-US" sz="2200" dirty="0">
                <a:latin typeface="+mn-lt"/>
              </a:rPr>
              <a:t>Heating and hot water needs in the campus are distributed through the pipelines seen in the plan as steam energy carriers. The mechanical system, which has a system infrastructure of about 34 years, mostly has a manually controlled structure. In the five blocks campus, the mechanical system consists of a central boiler center and heat exchanger rooms under each block. The system's current structure consists of a 90/70°C hot water system modified with a hot water system, despite  the average steam flow of 145 °C. Flow management and hydraulic flow balance were provided in the system depending on the pump revision together with the hot water, and the efficiencies related to this were evaluated in the system</a:t>
            </a:r>
            <a:endParaRPr lang="tr-TR" sz="2200" dirty="0">
              <a:latin typeface="+mn-lt"/>
            </a:endParaRPr>
          </a:p>
        </p:txBody>
      </p:sp>
      <p:pic>
        <p:nvPicPr>
          <p:cNvPr id="20" name="Resim 19"/>
          <p:cNvPicPr>
            <a:picLocks noChangeAspect="1"/>
          </p:cNvPicPr>
          <p:nvPr/>
        </p:nvPicPr>
        <p:blipFill>
          <a:blip r:embed="rId10"/>
          <a:stretch>
            <a:fillRect/>
          </a:stretch>
        </p:blipFill>
        <p:spPr>
          <a:xfrm>
            <a:off x="12358688" y="18961184"/>
            <a:ext cx="5744633" cy="3473663"/>
          </a:xfrm>
          <a:prstGeom prst="rect">
            <a:avLst/>
          </a:prstGeom>
        </p:spPr>
      </p:pic>
      <p:pic>
        <p:nvPicPr>
          <p:cNvPr id="21" name="Resim 20"/>
          <p:cNvPicPr>
            <a:picLocks noChangeAspect="1"/>
          </p:cNvPicPr>
          <p:nvPr/>
        </p:nvPicPr>
        <p:blipFill>
          <a:blip r:embed="rId11"/>
          <a:stretch>
            <a:fillRect/>
          </a:stretch>
        </p:blipFill>
        <p:spPr>
          <a:xfrm>
            <a:off x="12357545" y="14208096"/>
            <a:ext cx="6246536" cy="3652209"/>
          </a:xfrm>
          <a:prstGeom prst="rect">
            <a:avLst/>
          </a:prstGeom>
        </p:spPr>
      </p:pic>
      <p:pic>
        <p:nvPicPr>
          <p:cNvPr id="23" name="Resim 22"/>
          <p:cNvPicPr>
            <a:picLocks noChangeAspect="1"/>
          </p:cNvPicPr>
          <p:nvPr/>
        </p:nvPicPr>
        <p:blipFill>
          <a:blip r:embed="rId12"/>
          <a:stretch>
            <a:fillRect/>
          </a:stretch>
        </p:blipFill>
        <p:spPr>
          <a:xfrm>
            <a:off x="18604081" y="14049558"/>
            <a:ext cx="5938406" cy="3472052"/>
          </a:xfrm>
          <a:prstGeom prst="rect">
            <a:avLst/>
          </a:prstGeom>
        </p:spPr>
      </p:pic>
      <p:pic>
        <p:nvPicPr>
          <p:cNvPr id="24" name="Resim 23"/>
          <p:cNvPicPr>
            <a:picLocks noChangeAspect="1"/>
          </p:cNvPicPr>
          <p:nvPr/>
        </p:nvPicPr>
        <p:blipFill>
          <a:blip r:embed="rId13"/>
          <a:stretch>
            <a:fillRect/>
          </a:stretch>
        </p:blipFill>
        <p:spPr>
          <a:xfrm>
            <a:off x="18261012" y="19169344"/>
            <a:ext cx="6185630" cy="3464432"/>
          </a:xfrm>
          <a:prstGeom prst="rect">
            <a:avLst/>
          </a:prstGeom>
        </p:spPr>
      </p:pic>
      <p:sp>
        <p:nvSpPr>
          <p:cNvPr id="25" name="Dikdörtgen 24"/>
          <p:cNvSpPr/>
          <p:nvPr/>
        </p:nvSpPr>
        <p:spPr>
          <a:xfrm>
            <a:off x="12655550" y="17891940"/>
            <a:ext cx="11606980" cy="707886"/>
          </a:xfrm>
          <a:prstGeom prst="rect">
            <a:avLst/>
          </a:prstGeom>
        </p:spPr>
        <p:txBody>
          <a:bodyPr wrap="square">
            <a:spAutoFit/>
          </a:bodyPr>
          <a:lstStyle/>
          <a:p>
            <a:r>
              <a:rPr lang="tr-TR" sz="2000" dirty="0">
                <a:latin typeface="+mn-lt"/>
                <a:ea typeface="Times New Roman" panose="02020603050405020304" pitchFamily="18" charset="0"/>
              </a:rPr>
              <a:t>                      a.	</a:t>
            </a:r>
            <a:r>
              <a:rPr lang="tr-TR" sz="2000" dirty="0" err="1">
                <a:latin typeface="+mn-lt"/>
                <a:ea typeface="Times New Roman" panose="02020603050405020304" pitchFamily="18" charset="0"/>
              </a:rPr>
              <a:t>Steam</a:t>
            </a:r>
            <a:r>
              <a:rPr lang="tr-TR" sz="2000" dirty="0">
                <a:latin typeface="+mn-lt"/>
                <a:ea typeface="Times New Roman" panose="02020603050405020304" pitchFamily="18" charset="0"/>
              </a:rPr>
              <a:t>                                                                                       b. </a:t>
            </a:r>
            <a:r>
              <a:rPr lang="en-GB" sz="2000" dirty="0">
                <a:latin typeface="+mn-lt"/>
              </a:rPr>
              <a:t>90/70 °C</a:t>
            </a:r>
            <a:endParaRPr lang="tr-TR" sz="2000" dirty="0">
              <a:latin typeface="+mn-lt"/>
            </a:endParaRPr>
          </a:p>
          <a:p>
            <a:r>
              <a:rPr lang="tr-TR" sz="2000" dirty="0">
                <a:latin typeface="+mn-lt"/>
                <a:ea typeface="Times New Roman" panose="02020603050405020304" pitchFamily="18" charset="0"/>
              </a:rPr>
              <a:t>             </a:t>
            </a:r>
            <a:r>
              <a:rPr lang="en-GB" sz="2000" dirty="0">
                <a:latin typeface="+mn-lt"/>
                <a:ea typeface="Times New Roman" panose="02020603050405020304" pitchFamily="18" charset="0"/>
              </a:rPr>
              <a:t>Comparative analyses of entropy production and exergy destruction </a:t>
            </a:r>
            <a:endParaRPr lang="tr-TR" sz="2000" dirty="0">
              <a:latin typeface="+mn-lt"/>
            </a:endParaRPr>
          </a:p>
        </p:txBody>
      </p:sp>
      <p:sp>
        <p:nvSpPr>
          <p:cNvPr id="50" name="Dikdörtgen 49"/>
          <p:cNvSpPr/>
          <p:nvPr/>
        </p:nvSpPr>
        <p:spPr>
          <a:xfrm>
            <a:off x="12800590" y="22877773"/>
            <a:ext cx="11606980" cy="707886"/>
          </a:xfrm>
          <a:prstGeom prst="rect">
            <a:avLst/>
          </a:prstGeom>
        </p:spPr>
        <p:txBody>
          <a:bodyPr wrap="square">
            <a:spAutoFit/>
          </a:bodyPr>
          <a:lstStyle/>
          <a:p>
            <a:r>
              <a:rPr lang="tr-TR" sz="2000" dirty="0">
                <a:latin typeface="+mn-lt"/>
                <a:ea typeface="Times New Roman" panose="02020603050405020304" pitchFamily="18" charset="0"/>
              </a:rPr>
              <a:t>                      a.	</a:t>
            </a:r>
            <a:r>
              <a:rPr lang="tr-TR" sz="2000" dirty="0" err="1">
                <a:latin typeface="+mn-lt"/>
                <a:ea typeface="Times New Roman" panose="02020603050405020304" pitchFamily="18" charset="0"/>
              </a:rPr>
              <a:t>Steam</a:t>
            </a:r>
            <a:r>
              <a:rPr lang="tr-TR" sz="2000" dirty="0">
                <a:latin typeface="+mn-lt"/>
                <a:ea typeface="Times New Roman" panose="02020603050405020304" pitchFamily="18" charset="0"/>
              </a:rPr>
              <a:t>                                                                                       b. </a:t>
            </a:r>
            <a:r>
              <a:rPr lang="en-GB" sz="2000" dirty="0">
                <a:latin typeface="+mn-lt"/>
              </a:rPr>
              <a:t>90/70 °C</a:t>
            </a:r>
            <a:endParaRPr lang="tr-TR" sz="2000" dirty="0">
              <a:latin typeface="+mn-lt"/>
            </a:endParaRPr>
          </a:p>
          <a:p>
            <a:r>
              <a:rPr lang="tr-TR" sz="2000" dirty="0">
                <a:latin typeface="+mn-lt"/>
                <a:ea typeface="Times New Roman" panose="02020603050405020304" pitchFamily="18" charset="0"/>
              </a:rPr>
              <a:t>             </a:t>
            </a:r>
            <a:r>
              <a:rPr lang="en-GB" sz="2000" dirty="0">
                <a:latin typeface="+mn-lt"/>
                <a:ea typeface="Times New Roman" panose="02020603050405020304" pitchFamily="18" charset="0"/>
              </a:rPr>
              <a:t>Comparative analyses of entropy production and exergy destruction </a:t>
            </a:r>
            <a:endParaRPr lang="tr-TR" sz="2000" dirty="0">
              <a:latin typeface="+mn-lt"/>
            </a:endParaRPr>
          </a:p>
        </p:txBody>
      </p:sp>
      <p:sp>
        <p:nvSpPr>
          <p:cNvPr id="26" name="Dikdörtgen 25"/>
          <p:cNvSpPr/>
          <p:nvPr/>
        </p:nvSpPr>
        <p:spPr>
          <a:xfrm>
            <a:off x="12570617" y="23744094"/>
            <a:ext cx="11599071" cy="1107996"/>
          </a:xfrm>
          <a:prstGeom prst="rect">
            <a:avLst/>
          </a:prstGeom>
        </p:spPr>
        <p:txBody>
          <a:bodyPr wrap="square">
            <a:spAutoFit/>
          </a:bodyPr>
          <a:lstStyle/>
          <a:p>
            <a:pPr algn="just"/>
            <a:r>
              <a:rPr lang="en-GB" sz="2200" dirty="0">
                <a:latin typeface="+mn-lt"/>
                <a:ea typeface="Times New Roman" panose="02020603050405020304" pitchFamily="18" charset="0"/>
              </a:rPr>
              <a:t>While the efficiency rate for Steam indicates 13.38 percent on the annual average, this value, taken together with the hydraulic balance, remains below 1% for the 90/70 °C process.</a:t>
            </a:r>
            <a:endParaRPr lang="tr-TR" sz="2200" dirty="0">
              <a:latin typeface="+mn-lt"/>
            </a:endParaRPr>
          </a:p>
        </p:txBody>
      </p:sp>
      <p:sp>
        <p:nvSpPr>
          <p:cNvPr id="52" name="Rectangle 7"/>
          <p:cNvSpPr/>
          <p:nvPr/>
        </p:nvSpPr>
        <p:spPr>
          <a:xfrm>
            <a:off x="427038" y="32367131"/>
            <a:ext cx="11931649" cy="3108543"/>
          </a:xfrm>
          <a:prstGeom prst="rect">
            <a:avLst/>
          </a:prstGeom>
        </p:spPr>
        <p:txBody>
          <a:bodyPr wrap="square">
            <a:spAutoFit/>
          </a:bodyPr>
          <a:lstStyle/>
          <a:p>
            <a:pPr algn="just" eaLnBrk="1" hangingPunct="1">
              <a:spcBef>
                <a:spcPts val="0"/>
              </a:spcBef>
              <a:spcAft>
                <a:spcPts val="0"/>
              </a:spcAft>
              <a:defRPr/>
            </a:pPr>
            <a:r>
              <a:rPr lang="en-US" sz="3200" b="1" dirty="0">
                <a:latin typeface="+mn-lt"/>
              </a:rPr>
              <a:t>RESULTS</a:t>
            </a:r>
            <a:r>
              <a:rPr lang="tr-TR" sz="3200" b="1" dirty="0">
                <a:latin typeface="+mn-lt"/>
              </a:rPr>
              <a:t> AND DISCUSION</a:t>
            </a:r>
          </a:p>
          <a:p>
            <a:pPr algn="just" eaLnBrk="1" hangingPunct="1">
              <a:spcBef>
                <a:spcPts val="0"/>
              </a:spcBef>
              <a:spcAft>
                <a:spcPts val="0"/>
              </a:spcAft>
              <a:defRPr/>
            </a:pPr>
            <a:endParaRPr lang="tr-TR" sz="3200" b="1" dirty="0">
              <a:latin typeface="+mn-lt"/>
            </a:endParaRPr>
          </a:p>
          <a:p>
            <a:pPr algn="just" eaLnBrk="1" hangingPunct="1">
              <a:spcBef>
                <a:spcPts val="0"/>
              </a:spcBef>
              <a:spcAft>
                <a:spcPts val="0"/>
              </a:spcAft>
              <a:defRPr/>
            </a:pPr>
            <a:r>
              <a:rPr lang="en-US" sz="2200" dirty="0">
                <a:latin typeface="+mn-lt"/>
              </a:rPr>
              <a:t>The campuses have a large energy consumption and energy usage diversity. These mostly public structures have regional energy management tools. Campuses, barracks, multi-story high-rise buildings, complexes with many buildings on the map, and commercial buildings with large volumes are residential areas that consume intense energy. The mechanical system layout plan and building distribution of the campus referenced in this study are seen in Figure 1.</a:t>
            </a:r>
            <a:endParaRPr lang="tr-TR" sz="2100" dirty="0">
              <a:latin typeface="Arial" panose="020B0604020202020204" pitchFamily="34" charset="0"/>
              <a:cs typeface="Arial" panose="020B0604020202020204" pitchFamily="34" charset="0"/>
            </a:endParaRPr>
          </a:p>
        </p:txBody>
      </p:sp>
      <p:pic>
        <p:nvPicPr>
          <p:cNvPr id="4" name="Resim 3">
            <a:extLst>
              <a:ext uri="{FF2B5EF4-FFF2-40B4-BE49-F238E27FC236}">
                <a16:creationId xmlns:a16="http://schemas.microsoft.com/office/drawing/2014/main" id="{5C9E9C5C-E71D-DFC0-2580-D17652A68849}"/>
              </a:ext>
            </a:extLst>
          </p:cNvPr>
          <p:cNvPicPr>
            <a:picLocks noChangeAspect="1"/>
          </p:cNvPicPr>
          <p:nvPr/>
        </p:nvPicPr>
        <p:blipFill>
          <a:blip r:embed="rId14"/>
          <a:stretch>
            <a:fillRect/>
          </a:stretch>
        </p:blipFill>
        <p:spPr>
          <a:xfrm>
            <a:off x="423782" y="723450"/>
            <a:ext cx="3571748" cy="1586335"/>
          </a:xfrm>
          <a:prstGeom prst="rect">
            <a:avLst/>
          </a:prstGeom>
        </p:spPr>
      </p:pic>
      <p:pic>
        <p:nvPicPr>
          <p:cNvPr id="5" name="Resim 4">
            <a:extLst>
              <a:ext uri="{FF2B5EF4-FFF2-40B4-BE49-F238E27FC236}">
                <a16:creationId xmlns:a16="http://schemas.microsoft.com/office/drawing/2014/main" id="{F6B4B48C-58D6-4DC8-E761-1ECF65532421}"/>
              </a:ext>
            </a:extLst>
          </p:cNvPr>
          <p:cNvPicPr>
            <a:picLocks noChangeAspect="1"/>
          </p:cNvPicPr>
          <p:nvPr/>
        </p:nvPicPr>
        <p:blipFill>
          <a:blip r:embed="rId15"/>
          <a:stretch>
            <a:fillRect/>
          </a:stretch>
        </p:blipFill>
        <p:spPr>
          <a:xfrm>
            <a:off x="23035523" y="723450"/>
            <a:ext cx="1506964" cy="1418319"/>
          </a:xfrm>
          <a:prstGeom prst="rect">
            <a:avLst/>
          </a:prstGeom>
        </p:spPr>
      </p:pic>
      <p:pic>
        <p:nvPicPr>
          <p:cNvPr id="6" name="Resim 5">
            <a:extLst>
              <a:ext uri="{FF2B5EF4-FFF2-40B4-BE49-F238E27FC236}">
                <a16:creationId xmlns:a16="http://schemas.microsoft.com/office/drawing/2014/main" id="{CF88CC75-8346-2B0F-A333-D3C28BC44A22}"/>
              </a:ext>
            </a:extLst>
          </p:cNvPr>
          <p:cNvPicPr>
            <a:picLocks noChangeAspect="1"/>
          </p:cNvPicPr>
          <p:nvPr/>
        </p:nvPicPr>
        <p:blipFill>
          <a:blip r:embed="rId16"/>
          <a:stretch>
            <a:fillRect/>
          </a:stretch>
        </p:blipFill>
        <p:spPr>
          <a:xfrm>
            <a:off x="427038" y="2420145"/>
            <a:ext cx="1244107" cy="1236133"/>
          </a:xfrm>
          <a:prstGeom prst="rect">
            <a:avLst/>
          </a:prstGeom>
        </p:spPr>
      </p:pic>
    </p:spTree>
  </p:cSld>
  <p:clrMapOvr>
    <a:masterClrMapping/>
  </p:clrMapOvr>
</p:sld>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Şehir Hayatı">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Custom Design">
      <a:majorFont>
        <a:latin typeface="Arial Black"/>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30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30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1_Custom Design">
      <a:majorFont>
        <a:latin typeface="Arial Black"/>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30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30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1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2_Custom Design">
      <a:majorFont>
        <a:latin typeface="Arial Black"/>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30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30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2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5.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8836</TotalTime>
  <Words>1777</Words>
  <Application>Microsoft Office PowerPoint</Application>
  <PresentationFormat>Özel</PresentationFormat>
  <Paragraphs>58</Paragraphs>
  <Slides>1</Slides>
  <Notes>1</Notes>
  <HiddenSlides>0</HiddenSlides>
  <MMClips>0</MMClips>
  <ScaleCrop>false</ScaleCrop>
  <HeadingPairs>
    <vt:vector size="6" baseType="variant">
      <vt:variant>
        <vt:lpstr>Kullanılan Yazı Tipleri</vt:lpstr>
      </vt:variant>
      <vt:variant>
        <vt:i4>5</vt:i4>
      </vt:variant>
      <vt:variant>
        <vt:lpstr>Tema</vt:lpstr>
      </vt:variant>
      <vt:variant>
        <vt:i4>4</vt:i4>
      </vt:variant>
      <vt:variant>
        <vt:lpstr>Slayt Başlıkları</vt:lpstr>
      </vt:variant>
      <vt:variant>
        <vt:i4>1</vt:i4>
      </vt:variant>
    </vt:vector>
  </HeadingPairs>
  <TitlesOfParts>
    <vt:vector size="10" baseType="lpstr">
      <vt:lpstr>Arial</vt:lpstr>
      <vt:lpstr>Arial Black</vt:lpstr>
      <vt:lpstr>Arial Narrow</vt:lpstr>
      <vt:lpstr>Roboto</vt:lpstr>
      <vt:lpstr>Times New Roman</vt:lpstr>
      <vt:lpstr>Custom Design</vt:lpstr>
      <vt:lpstr>1_Custom Design</vt:lpstr>
      <vt:lpstr>2_Custom Design</vt:lpstr>
      <vt:lpstr>Essential</vt:lpstr>
      <vt:lpstr>PowerPoint Sunusu</vt:lpstr>
    </vt:vector>
  </TitlesOfParts>
  <Company>www.posterpresentations.com</Company>
  <LinksUpToDate>false</LinksUpToDate>
  <SharedDoc>false</SharedDoc>
  <HyperlinkBase>http://www.posterpresentations.com</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91.5x122 cm Poster Template</dc:title>
  <dc:subject>Free PowerPoint poster templates</dc:subject>
  <dc:creator>YILMAZ</dc:creator>
  <cp:keywords>poster presentation, poster design, poster template</cp:keywords>
  <dc:description>Call us if you need help with this poster template._x000d_
1-866-649-3004           _x000d_
 (c)PosterPresentations.com</dc:description>
  <cp:lastModifiedBy>Mehmet Ziya SÖĞÜT</cp:lastModifiedBy>
  <cp:revision>270</cp:revision>
  <dcterms:created xsi:type="dcterms:W3CDTF">2005-05-18T01:24:28Z</dcterms:created>
  <dcterms:modified xsi:type="dcterms:W3CDTF">2023-11-26T14:04:30Z</dcterms:modified>
  <cp:category>Powerpoint poster templates</cp:category>
</cp:coreProperties>
</file>