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12192000" cy="6858000"/>
  <p:embeddedFontLst>
    <p:embeddedFont>
      <p:font typeface="HSKSWV+SegoeUI"/>
      <p:regular r:id="rId15"/>
    </p:embeddedFont>
    <p:embeddedFont>
      <p:font typeface="CNDHQL+FranklinGothic-MediumCond"/>
      <p:regular r:id="rId16"/>
    </p:embeddedFont>
    <p:embeddedFont>
      <p:font typeface="BBKHHS+ArialMT"/>
      <p:regular r:id="rId17"/>
    </p:embeddedFont>
    <p:embeddedFont>
      <p:font typeface="IGCBRP+SegoeUI-Bold"/>
      <p:regular r:id="rId18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16" Type="http://schemas.openxmlformats.org/officeDocument/2006/relationships/font" Target="fonts/font2.fntdata" /><Relationship Id="rId17" Type="http://schemas.openxmlformats.org/officeDocument/2006/relationships/font" Target="fonts/font3.fntdata" /><Relationship Id="rId18" Type="http://schemas.openxmlformats.org/officeDocument/2006/relationships/font" Target="fonts/font4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hyperlink" Target="https://support.microsoft.com/tr-tr/office/slayt-g%C3%B6sterinizin-provas%C4%B1n%C4%B1-konu%C5%9Fmac%C4%B1-ko%C3%A7uyla-cd7fc941-5c3b-498c-a225-83ef3f64f07b" TargetMode="Externa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499749" y="2261875"/>
            <a:ext cx="1723243" cy="95026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182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>
                <a:solidFill>
                  <a:srgbClr val="3b3838"/>
                </a:solidFill>
                <a:latin typeface="HSKSWV+SegoeUI"/>
                <a:cs typeface="HSKSWV+SegoeUI"/>
              </a:rPr>
              <a:t>TITLE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19051" y="3564217"/>
            <a:ext cx="1908199" cy="3759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d24726"/>
                </a:solidFill>
                <a:latin typeface="HSKSWV+SegoeUI"/>
                <a:cs typeface="HSKSWV+SegoeUI"/>
              </a:rPr>
              <a:t>Author/Authors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44314" y="4086737"/>
            <a:ext cx="4049678" cy="3759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d24726"/>
                </a:solidFill>
                <a:latin typeface="HSKSWV+SegoeUI"/>
                <a:cs typeface="HSKSWV+SegoeUI"/>
              </a:rPr>
              <a:t>(Affiliation</a:t>
            </a:r>
            <a:r>
              <a:rPr dirty="0" sz="2000">
                <a:solidFill>
                  <a:srgbClr val="d24726"/>
                </a:solidFill>
                <a:latin typeface="HSKSWV+SegoeUI"/>
                <a:cs typeface="HSKSWV+SegoeUI"/>
              </a:rPr>
              <a:t> </a:t>
            </a:r>
            <a:r>
              <a:rPr dirty="0" sz="2000">
                <a:solidFill>
                  <a:srgbClr val="d24726"/>
                </a:solidFill>
                <a:latin typeface="HSKSWV+SegoeUI"/>
                <a:cs typeface="HSKSWV+SegoeUI"/>
              </a:rPr>
              <a:t>and</a:t>
            </a:r>
            <a:r>
              <a:rPr dirty="0" sz="2000" spc="28">
                <a:solidFill>
                  <a:srgbClr val="d24726"/>
                </a:solidFill>
                <a:latin typeface="HSKSWV+SegoeUI"/>
                <a:cs typeface="HSKSWV+SegoeUI"/>
              </a:rPr>
              <a:t> </a:t>
            </a:r>
            <a:r>
              <a:rPr dirty="0" sz="2000">
                <a:solidFill>
                  <a:srgbClr val="d24726"/>
                </a:solidFill>
                <a:latin typeface="CNDHQL+FranklinGothic-MediumCond"/>
                <a:cs typeface="CNDHQL+FranklinGothic-MediumCond"/>
              </a:rPr>
              <a:t>corporate</a:t>
            </a:r>
            <a:r>
              <a:rPr dirty="0" sz="2000">
                <a:solidFill>
                  <a:srgbClr val="d24726"/>
                </a:solidFill>
                <a:latin typeface="CNDHQL+FranklinGothic-MediumCond"/>
                <a:cs typeface="CNDHQL+FranklinGothic-MediumCond"/>
              </a:rPr>
              <a:t> </a:t>
            </a:r>
            <a:r>
              <a:rPr dirty="0" sz="2000">
                <a:solidFill>
                  <a:srgbClr val="d24726"/>
                </a:solidFill>
                <a:latin typeface="CNDHQL+FranklinGothic-MediumCond"/>
                <a:cs typeface="CNDHQL+FranklinGothic-MediumCond"/>
              </a:rPr>
              <a:t>informations)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9260" y="6556895"/>
            <a:ext cx="7157763" cy="2408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HSKSWV+SegoeUI"/>
                <a:cs typeface="HSKSWV+SegoeUI"/>
              </a:rPr>
              <a:t>14th</a:t>
            </a:r>
            <a:r>
              <a:rPr dirty="0" sz="1200">
                <a:solidFill>
                  <a:srgbClr val="000000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000000"/>
                </a:solidFill>
                <a:latin typeface="HSKSWV+SegoeUI"/>
                <a:cs typeface="HSKSWV+SegoeUI"/>
              </a:rPr>
              <a:t>International</a:t>
            </a:r>
            <a:r>
              <a:rPr dirty="0" sz="1200">
                <a:solidFill>
                  <a:srgbClr val="000000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000000"/>
                </a:solidFill>
                <a:latin typeface="HSKSWV+SegoeUI"/>
                <a:cs typeface="HSKSWV+SegoeUI"/>
              </a:rPr>
              <a:t>Exergy,</a:t>
            </a:r>
            <a:r>
              <a:rPr dirty="0" sz="1200">
                <a:solidFill>
                  <a:srgbClr val="000000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000000"/>
                </a:solidFill>
                <a:latin typeface="HSKSWV+SegoeUI"/>
                <a:cs typeface="HSKSWV+SegoeUI"/>
              </a:rPr>
              <a:t>Energy</a:t>
            </a:r>
            <a:r>
              <a:rPr dirty="0" sz="1200">
                <a:solidFill>
                  <a:srgbClr val="000000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000000"/>
                </a:solidFill>
                <a:latin typeface="HSKSWV+SegoeUI"/>
                <a:cs typeface="HSKSWV+SegoeUI"/>
              </a:rPr>
              <a:t>and</a:t>
            </a:r>
            <a:r>
              <a:rPr dirty="0" sz="1200">
                <a:solidFill>
                  <a:srgbClr val="000000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000000"/>
                </a:solidFill>
                <a:latin typeface="HSKSWV+SegoeUI"/>
                <a:cs typeface="HSKSWV+SegoeUI"/>
              </a:rPr>
              <a:t>Environment</a:t>
            </a:r>
            <a:r>
              <a:rPr dirty="0" sz="1200">
                <a:solidFill>
                  <a:srgbClr val="000000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000000"/>
                </a:solidFill>
                <a:latin typeface="HSKSWV+SegoeUI"/>
                <a:cs typeface="HSKSWV+SegoeUI"/>
              </a:rPr>
              <a:t>Symposium,</a:t>
            </a:r>
            <a:r>
              <a:rPr dirty="0" sz="1200">
                <a:solidFill>
                  <a:srgbClr val="000000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000000"/>
                </a:solidFill>
                <a:latin typeface="HSKSWV+SegoeUI"/>
                <a:cs typeface="HSKSWV+SegoeUI"/>
              </a:rPr>
              <a:t>December,</a:t>
            </a:r>
            <a:r>
              <a:rPr dirty="0" sz="1200">
                <a:solidFill>
                  <a:srgbClr val="000000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000000"/>
                </a:solidFill>
                <a:latin typeface="HSKSWV+SegoeUI"/>
                <a:cs typeface="HSKSWV+SegoeUI"/>
              </a:rPr>
              <a:t>24-27,</a:t>
            </a:r>
            <a:r>
              <a:rPr dirty="0" sz="1200">
                <a:solidFill>
                  <a:srgbClr val="000000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000000"/>
                </a:solidFill>
                <a:latin typeface="HSKSWV+SegoeUI"/>
                <a:cs typeface="HSKSWV+SegoeUI"/>
              </a:rPr>
              <a:t>2023,</a:t>
            </a:r>
            <a:r>
              <a:rPr dirty="0" sz="1200">
                <a:solidFill>
                  <a:srgbClr val="000000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000000"/>
                </a:solidFill>
                <a:latin typeface="HSKSWV+SegoeUI"/>
                <a:cs typeface="HSKSWV+SegoeUI"/>
              </a:rPr>
              <a:t>İstanbul/Türkiye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5245" y="419304"/>
            <a:ext cx="549150" cy="2745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6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SKSWV+SegoeUI"/>
                <a:cs typeface="HSKSWV+SegoeUI"/>
              </a:rPr>
              <a:t>Logo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75491" y="438801"/>
            <a:ext cx="1725166" cy="511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2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3b3838"/>
                </a:solidFill>
                <a:latin typeface="HSKSWV+SegoeUI"/>
                <a:cs typeface="HSKSWV+SegoeUI"/>
              </a:rPr>
              <a:t>CONTENT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1516889"/>
            <a:ext cx="225762" cy="23651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3b3838"/>
                </a:solidFill>
                <a:latin typeface="BBKHHS+ArialMT"/>
                <a:cs typeface="BBKHHS+ArialMT"/>
              </a:rPr>
              <a:t>•</a:t>
            </a:r>
          </a:p>
          <a:p>
            <a:pPr marL="0" marR="0">
              <a:lnSpc>
                <a:spcPts val="1843"/>
              </a:lnSpc>
              <a:spcBef>
                <a:spcPts val="2326"/>
              </a:spcBef>
              <a:spcAft>
                <a:spcPts val="0"/>
              </a:spcAft>
            </a:pPr>
            <a:r>
              <a:rPr dirty="0" sz="1650">
                <a:solidFill>
                  <a:srgbClr val="3b3838"/>
                </a:solidFill>
                <a:latin typeface="BBKHHS+ArialMT"/>
                <a:cs typeface="BBKHHS+ArialMT"/>
              </a:rPr>
              <a:t>•</a:t>
            </a:r>
          </a:p>
          <a:p>
            <a:pPr marL="0" marR="0">
              <a:lnSpc>
                <a:spcPts val="1843"/>
              </a:lnSpc>
              <a:spcBef>
                <a:spcPts val="2276"/>
              </a:spcBef>
              <a:spcAft>
                <a:spcPts val="0"/>
              </a:spcAft>
            </a:pPr>
            <a:r>
              <a:rPr dirty="0" sz="1650">
                <a:solidFill>
                  <a:srgbClr val="3b3838"/>
                </a:solidFill>
                <a:latin typeface="BBKHHS+ArialMT"/>
                <a:cs typeface="BBKHHS+ArialMT"/>
              </a:rPr>
              <a:t>•</a:t>
            </a:r>
          </a:p>
          <a:p>
            <a:pPr marL="0" marR="0">
              <a:lnSpc>
                <a:spcPts val="1843"/>
              </a:lnSpc>
              <a:spcBef>
                <a:spcPts val="2276"/>
              </a:spcBef>
              <a:spcAft>
                <a:spcPts val="0"/>
              </a:spcAft>
            </a:pPr>
            <a:r>
              <a:rPr dirty="0" sz="1650">
                <a:solidFill>
                  <a:srgbClr val="3b3838"/>
                </a:solidFill>
                <a:latin typeface="BBKHHS+ArialMT"/>
                <a:cs typeface="BBKHHS+ArialMT"/>
              </a:rPr>
              <a:t>•</a:t>
            </a:r>
          </a:p>
          <a:p>
            <a:pPr marL="0" marR="0">
              <a:lnSpc>
                <a:spcPts val="1843"/>
              </a:lnSpc>
              <a:spcBef>
                <a:spcPts val="2276"/>
              </a:spcBef>
              <a:spcAft>
                <a:spcPts val="0"/>
              </a:spcAft>
            </a:pPr>
            <a:r>
              <a:rPr dirty="0" sz="1650">
                <a:solidFill>
                  <a:srgbClr val="3b3838"/>
                </a:solidFill>
                <a:latin typeface="BBKHHS+ArialMT"/>
                <a:cs typeface="BBKHHS+ArialMT"/>
              </a:rPr>
              <a:t>•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8989" y="6474692"/>
            <a:ext cx="7157763" cy="2408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14th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International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Exergy,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Energy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and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Environment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Symposium,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December,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24-27,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2023,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İstanbul/Türkiye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611294" y="6517170"/>
            <a:ext cx="234553" cy="2408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595959"/>
                </a:solidFill>
                <a:latin typeface="HSKSWV+SegoeUI"/>
                <a:cs typeface="HSKSWV+SegoeUI"/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5245" y="419304"/>
            <a:ext cx="549150" cy="2745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6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SKSWV+SegoeUI"/>
                <a:cs typeface="HSKSWV+SegoeUI"/>
              </a:rPr>
              <a:t>Logo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17124" y="438801"/>
            <a:ext cx="2708969" cy="511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2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3b3838"/>
                </a:solidFill>
                <a:latin typeface="HSKSWV+SegoeUI"/>
                <a:cs typeface="HSKSWV+SegoeUI"/>
              </a:rPr>
              <a:t>INTRODUCTION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39" y="1487315"/>
            <a:ext cx="3696493" cy="308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xxxxxxxxxxxxxxxxxxxxxxxxxxxxxxxxxxxxxx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455652" y="6390710"/>
            <a:ext cx="234553" cy="2408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595959"/>
                </a:solidFill>
                <a:latin typeface="HSKSWV+SegoeUI"/>
                <a:cs typeface="HSKSWV+SegoeUI"/>
              </a:rPr>
              <a:t>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8989" y="6474692"/>
            <a:ext cx="7157763" cy="2408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14th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International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Exergy,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Energy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and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Environment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Symposium,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December,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24-27,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2023,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İstanbul/Türkiye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5245" y="419304"/>
            <a:ext cx="549150" cy="2745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6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SKSWV+SegoeUI"/>
                <a:cs typeface="HSKSWV+SegoeUI"/>
              </a:rPr>
              <a:t>Logo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32300" y="438801"/>
            <a:ext cx="2286000" cy="511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2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3b3838"/>
                </a:solidFill>
                <a:latin typeface="HSKSWV+SegoeUI"/>
                <a:cs typeface="HSKSWV+SegoeUI"/>
              </a:rPr>
              <a:t>MOTIVATION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39" y="1487315"/>
            <a:ext cx="4815681" cy="308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xxxxxxxxxxxxxxxxxxxxxxxxxxxxxxxxxxxxxxxxxxxxxxxxxx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455652" y="6390710"/>
            <a:ext cx="234553" cy="2408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595959"/>
                </a:solidFill>
                <a:latin typeface="HSKSWV+SegoeUI"/>
                <a:cs typeface="HSKSWV+SegoeUI"/>
              </a:rPr>
              <a:t>4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8989" y="6474692"/>
            <a:ext cx="7157763" cy="2408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14th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International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Exergy,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Energy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and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Environment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Symposium,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December,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24-27,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2023,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İstanbul/Türkiye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5245" y="419304"/>
            <a:ext cx="549150" cy="2745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6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SKSWV+SegoeUI"/>
                <a:cs typeface="HSKSWV+SegoeUI"/>
              </a:rPr>
              <a:t>Logo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9576" y="438801"/>
            <a:ext cx="795709" cy="511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2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3b3838"/>
                </a:solidFill>
                <a:latin typeface="HSKSWV+SegoeUI"/>
                <a:cs typeface="HSKSWV+SegoeUI"/>
              </a:rPr>
              <a:t>AIM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38" y="1487315"/>
            <a:ext cx="4256087" cy="308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xxxxxxxxxxxxxxxxxxxxxxxxxxxxxxxxxxxxxxxxxxxx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455652" y="6390710"/>
            <a:ext cx="234553" cy="2408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595959"/>
                </a:solidFill>
                <a:latin typeface="HSKSWV+SegoeUI"/>
                <a:cs typeface="HSKSWV+SegoeUI"/>
              </a:rPr>
              <a:t>5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8989" y="6474692"/>
            <a:ext cx="7157763" cy="2408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14th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International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Exergy,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Energy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and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Environment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Symposium,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December,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24-27,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2023,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İstanbul/Türkiye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5245" y="419304"/>
            <a:ext cx="549150" cy="2745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6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SKSWV+SegoeUI"/>
                <a:cs typeface="HSKSWV+SegoeUI"/>
              </a:rPr>
              <a:t>Logo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80937" y="438801"/>
            <a:ext cx="1607790" cy="511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2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3b3838"/>
                </a:solidFill>
                <a:latin typeface="HSKSWV+SegoeUI"/>
                <a:cs typeface="HSKSWV+SegoeUI"/>
              </a:rPr>
              <a:t>METHOD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38" y="1487315"/>
            <a:ext cx="4473904" cy="308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3b3838"/>
                </a:solidFill>
                <a:latin typeface="BBKHHS+ArialMT"/>
                <a:cs typeface="BBKHHS+ArialMT"/>
              </a:rPr>
              <a:t>•</a:t>
            </a:r>
            <a:r>
              <a:rPr dirty="0" sz="1650" spc="1242">
                <a:solidFill>
                  <a:srgbClr val="3b3838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3b3838"/>
                </a:solidFill>
                <a:latin typeface="IGCBRP+SegoeUI-Bold"/>
                <a:cs typeface="IGCBRP+SegoeUI-Bold"/>
              </a:rPr>
              <a:t>xxxxxxxxxxxxxxxxxxxxxxxxxxxxxxxxxxxx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455652" y="6390710"/>
            <a:ext cx="234553" cy="2408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595959"/>
                </a:solidFill>
                <a:latin typeface="HSKSWV+SegoeUI"/>
                <a:cs typeface="HSKSWV+SegoeUI"/>
              </a:rPr>
              <a:t>6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8989" y="6474692"/>
            <a:ext cx="7157763" cy="2408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14th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International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Exergy,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Energy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and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Environment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Symposium,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December,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24-27,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2023,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İstanbul/Türkiye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5245" y="419304"/>
            <a:ext cx="549150" cy="2745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6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SKSWV+SegoeUI"/>
                <a:cs typeface="HSKSWV+SegoeUI"/>
              </a:rPr>
              <a:t>Logo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10119" y="438801"/>
            <a:ext cx="4461577" cy="511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2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3b3838"/>
                </a:solidFill>
                <a:latin typeface="HSKSWV+SegoeUI"/>
                <a:cs typeface="HSKSWV+SegoeUI"/>
              </a:rPr>
              <a:t>RESULTS</a:t>
            </a:r>
            <a:r>
              <a:rPr dirty="0" sz="28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2800">
                <a:solidFill>
                  <a:srgbClr val="3b3838"/>
                </a:solidFill>
                <a:latin typeface="HSKSWV+SegoeUI"/>
                <a:cs typeface="HSKSWV+SegoeUI"/>
              </a:rPr>
              <a:t>AND</a:t>
            </a:r>
            <a:r>
              <a:rPr dirty="0" sz="28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2800">
                <a:solidFill>
                  <a:srgbClr val="3b3838"/>
                </a:solidFill>
                <a:latin typeface="HSKSWV+SegoeUI"/>
                <a:cs typeface="HSKSWV+SegoeUI"/>
              </a:rPr>
              <a:t>DISCUSSION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39" y="1487315"/>
            <a:ext cx="5078154" cy="5522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PowerPoint'in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Konuşmacı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Koçu’nu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kullanarak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sununuzu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prova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edebilir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ve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iletişim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becerilerinizi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geliştirebilirsiniz.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5939" y="2254395"/>
            <a:ext cx="5135335" cy="10398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u="sng">
                <a:solidFill>
                  <a:srgbClr val="0070c0"/>
                </a:solidFill>
                <a:latin typeface="HSKSWV+SegoeUI"/>
                <a:cs typeface="HSKSWV+SegoeU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Konuşmacı</a:t>
            </a:r>
            <a:r>
              <a:rPr dirty="0" sz="1600" spc="37" u="sng">
                <a:solidFill>
                  <a:srgbClr val="0070c0"/>
                </a:solidFill>
                <a:latin typeface="HSKSWV+SegoeUI"/>
                <a:cs typeface="HSKSWV+SegoeU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600" u="sng">
                <a:solidFill>
                  <a:srgbClr val="0070c0"/>
                </a:solidFill>
                <a:latin typeface="HSKSWV+SegoeUI"/>
                <a:cs typeface="HSKSWV+SegoeU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Koçu</a:t>
            </a:r>
            <a:r>
              <a:rPr dirty="0" sz="1600">
                <a:solidFill>
                  <a:srgbClr val="000000"/>
                </a:solidFill>
                <a:latin typeface="HSKSWV+SegoeUI"/>
                <a:cs typeface="HSKSWV+SegoeUI"/>
              </a:rPr>
              <a:t>,</a:t>
            </a:r>
            <a:r>
              <a:rPr dirty="0" sz="1600">
                <a:solidFill>
                  <a:srgbClr val="000000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siz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konuşurken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hızınız,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ses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perdeniz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ve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dolgu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sözcükleri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kullanımınız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hakkında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geri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bildirim</a:t>
            </a:r>
          </a:p>
          <a:p>
            <a:pPr marL="0" marR="0">
              <a:lnSpc>
                <a:spcPts val="192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sağlamak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için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yapay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zeka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tabanlı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konuşma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teknolojisini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kullanır.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5939" y="3509155"/>
            <a:ext cx="4570818" cy="7960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Çok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fazla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konuştuğunuzu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veya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bir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slayttaki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metni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okuduğunuzu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algılar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ve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sunu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yapma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becerilerinizi</a:t>
            </a:r>
          </a:p>
          <a:p>
            <a:pPr marL="0" marR="0">
              <a:lnSpc>
                <a:spcPts val="192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geliştirmek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için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öneriler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içeren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bir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rapor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sunar.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35939" y="4520076"/>
            <a:ext cx="5194189" cy="7960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cf3d1c"/>
                </a:solidFill>
                <a:latin typeface="IGCBRP+SegoeUI-Bold"/>
                <a:cs typeface="IGCBRP+SegoeUI-Bold"/>
              </a:rPr>
              <a:t>Deneyin:</a:t>
            </a:r>
            <a:r>
              <a:rPr dirty="0" sz="1600" spc="-20" b="1">
                <a:solidFill>
                  <a:srgbClr val="cf3d1c"/>
                </a:solidFill>
                <a:latin typeface="IGCBRP+SegoeUI-Bold"/>
                <a:cs typeface="IGCBRP+SegoeUI-Bold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Sununuzu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prova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etmek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ve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hızınız,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ses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perdeniz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vb.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hakkında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geri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bildirim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almak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için</a:t>
            </a:r>
            <a:r>
              <a:rPr dirty="0" sz="1600" spc="-2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 b="1">
                <a:solidFill>
                  <a:srgbClr val="3b3838"/>
                </a:solidFill>
                <a:latin typeface="IGCBRP+SegoeUI-Bold"/>
                <a:cs typeface="IGCBRP+SegoeUI-Bold"/>
              </a:rPr>
              <a:t>Slayt</a:t>
            </a:r>
            <a:r>
              <a:rPr dirty="0" sz="1600" b="1">
                <a:solidFill>
                  <a:srgbClr val="3b3838"/>
                </a:solidFill>
                <a:latin typeface="IGCBRP+SegoeUI-Bold"/>
                <a:cs typeface="IGCBRP+SegoeUI-Bold"/>
              </a:rPr>
              <a:t> </a:t>
            </a:r>
            <a:r>
              <a:rPr dirty="0" sz="1600" b="1">
                <a:solidFill>
                  <a:srgbClr val="3b3838"/>
                </a:solidFill>
                <a:latin typeface="IGCBRP+SegoeUI-Bold"/>
                <a:cs typeface="IGCBRP+SegoeUI-Bold"/>
              </a:rPr>
              <a:t>Gösterisi</a:t>
            </a:r>
            <a:r>
              <a:rPr dirty="0" sz="1600" spc="-10" b="1">
                <a:solidFill>
                  <a:srgbClr val="3b3838"/>
                </a:solidFill>
                <a:latin typeface="IGCBRP+SegoeUI-Bold"/>
                <a:cs typeface="IGCBRP+SegoeUI-Bold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&gt;</a:t>
            </a:r>
          </a:p>
          <a:p>
            <a:pPr marL="0" marR="0">
              <a:lnSpc>
                <a:spcPts val="1919"/>
              </a:lnSpc>
              <a:spcBef>
                <a:spcPts val="50"/>
              </a:spcBef>
              <a:spcAft>
                <a:spcPts val="0"/>
              </a:spcAft>
            </a:pPr>
            <a:r>
              <a:rPr dirty="0" sz="1600" b="1">
                <a:solidFill>
                  <a:srgbClr val="3b3838"/>
                </a:solidFill>
                <a:latin typeface="IGCBRP+SegoeUI-Bold"/>
                <a:cs typeface="IGCBRP+SegoeUI-Bold"/>
              </a:rPr>
              <a:t>Koç</a:t>
            </a:r>
            <a:r>
              <a:rPr dirty="0" sz="1600" b="1">
                <a:solidFill>
                  <a:srgbClr val="3b3838"/>
                </a:solidFill>
                <a:latin typeface="IGCBRP+SegoeUI-Bold"/>
                <a:cs typeface="IGCBRP+SegoeUI-Bold"/>
              </a:rPr>
              <a:t> </a:t>
            </a:r>
            <a:r>
              <a:rPr dirty="0" sz="1600" b="1">
                <a:solidFill>
                  <a:srgbClr val="3b3838"/>
                </a:solidFill>
                <a:latin typeface="IGCBRP+SegoeUI-Bold"/>
                <a:cs typeface="IGCBRP+SegoeUI-Bold"/>
              </a:rPr>
              <a:t>ile</a:t>
            </a:r>
            <a:r>
              <a:rPr dirty="0" sz="1600" b="1">
                <a:solidFill>
                  <a:srgbClr val="3b3838"/>
                </a:solidFill>
                <a:latin typeface="IGCBRP+SegoeUI-Bold"/>
                <a:cs typeface="IGCBRP+SegoeUI-Bold"/>
              </a:rPr>
              <a:t> </a:t>
            </a:r>
            <a:r>
              <a:rPr dirty="0" sz="1600" spc="-14" b="1">
                <a:solidFill>
                  <a:srgbClr val="3b3838"/>
                </a:solidFill>
                <a:latin typeface="IGCBRP+SegoeUI-Bold"/>
                <a:cs typeface="IGCBRP+SegoeUI-Bold"/>
              </a:rPr>
              <a:t>Prova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'ı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seçin.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455652" y="6390710"/>
            <a:ext cx="234553" cy="2408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595959"/>
                </a:solidFill>
                <a:latin typeface="HSKSWV+SegoeUI"/>
                <a:cs typeface="HSKSWV+SegoeUI"/>
              </a:rPr>
              <a:t>7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78989" y="6474692"/>
            <a:ext cx="7157763" cy="2408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14th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International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Exergy,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Energy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and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Environment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Symposium,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December,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24-27,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2023,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İstanbul/Türkiye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5245" y="419304"/>
            <a:ext cx="549150" cy="2745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62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HSKSWV+SegoeUI"/>
                <a:cs typeface="HSKSWV+SegoeUI"/>
              </a:rPr>
              <a:t>Logo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68486" y="438801"/>
            <a:ext cx="2356147" cy="511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2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3b3838"/>
                </a:solidFill>
                <a:latin typeface="HSKSWV+SegoeUI"/>
                <a:cs typeface="HSKSWV+SegoeUI"/>
              </a:rPr>
              <a:t>CONCLUSION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1487315"/>
            <a:ext cx="3696493" cy="308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xxxxxxxxxxxxxxxxxxxxxxxxxxxxxxxxxxxxxx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5940" y="2010555"/>
            <a:ext cx="2948835" cy="308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3b3838"/>
                </a:solidFill>
                <a:latin typeface="BBKHHS+ArialMT"/>
                <a:cs typeface="BBKHHS+ArialMT"/>
              </a:rPr>
              <a:t>•</a:t>
            </a:r>
            <a:r>
              <a:rPr dirty="0" sz="1650" spc="1242">
                <a:solidFill>
                  <a:srgbClr val="3b3838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xxxxxxxxxxxxxxxxxxxxxxxxxxx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5940" y="2533795"/>
            <a:ext cx="6206133" cy="13548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3b3838"/>
                </a:solidFill>
                <a:latin typeface="BBKHHS+ArialMT"/>
                <a:cs typeface="BBKHHS+ArialMT"/>
              </a:rPr>
              <a:t>•</a:t>
            </a:r>
            <a:r>
              <a:rPr dirty="0" sz="1650" spc="1242">
                <a:solidFill>
                  <a:srgbClr val="3b3838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xxxxxxxxxxxxxxxxxxxxxxxxxxxxxxxxxxxxxxxxx</a:t>
            </a:r>
          </a:p>
          <a:p>
            <a:pPr marL="0" marR="0">
              <a:lnSpc>
                <a:spcPts val="2128"/>
              </a:lnSpc>
              <a:spcBef>
                <a:spcPts val="1991"/>
              </a:spcBef>
              <a:spcAft>
                <a:spcPts val="0"/>
              </a:spcAft>
            </a:pPr>
            <a:r>
              <a:rPr dirty="0" sz="1650">
                <a:solidFill>
                  <a:srgbClr val="3b3838"/>
                </a:solidFill>
                <a:latin typeface="BBKHHS+ArialMT"/>
                <a:cs typeface="BBKHHS+ArialMT"/>
              </a:rPr>
              <a:t>•</a:t>
            </a:r>
            <a:r>
              <a:rPr dirty="0" sz="1650" spc="1242">
                <a:solidFill>
                  <a:srgbClr val="3b3838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xxxxxxxxxxxxxxxxxxxxxxxxxxxxxxxxxxxxxxxxxxxxxxxxxxxxx</a:t>
            </a:r>
          </a:p>
          <a:p>
            <a:pPr marL="0" marR="0">
              <a:lnSpc>
                <a:spcPts val="2128"/>
              </a:lnSpc>
              <a:spcBef>
                <a:spcPts val="2041"/>
              </a:spcBef>
              <a:spcAft>
                <a:spcPts val="0"/>
              </a:spcAft>
            </a:pPr>
            <a:r>
              <a:rPr dirty="0" sz="1650">
                <a:solidFill>
                  <a:srgbClr val="3b3838"/>
                </a:solidFill>
                <a:latin typeface="BBKHHS+ArialMT"/>
                <a:cs typeface="BBKHHS+ArialMT"/>
              </a:rPr>
              <a:t>•</a:t>
            </a:r>
            <a:r>
              <a:rPr dirty="0" sz="1650" spc="1242">
                <a:solidFill>
                  <a:srgbClr val="3b3838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xxxxxxxxxxxxxxxxxxxxxxxxxxxxxxxxxxxxxxxxxxxxxxxxxxxxxxxxxxxxxx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455652" y="6390710"/>
            <a:ext cx="234553" cy="2408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595959"/>
                </a:solidFill>
                <a:latin typeface="HSKSWV+SegoeUI"/>
                <a:cs typeface="HSKSWV+SegoeUI"/>
              </a:rPr>
              <a:t>8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78989" y="6474692"/>
            <a:ext cx="7157763" cy="2408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14th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International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Exergy,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Energy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and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Environment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Symposium,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December,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24-27,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2023,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İstanbul/Türkiye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19848" y="438801"/>
            <a:ext cx="2146051" cy="511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2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3b3838"/>
                </a:solidFill>
                <a:latin typeface="HSKSWV+SegoeUI"/>
                <a:cs typeface="HSKSWV+SegoeUI"/>
              </a:rPr>
              <a:t>REFERENCES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75006" y="1669524"/>
            <a:ext cx="2204243" cy="308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xxxxxxxxxxxxxxxxxxxxxx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669818" y="1697544"/>
            <a:ext cx="4069556" cy="22554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xxxxxxxxxxxxxxxxxxxxxxxxxxxxxxxxxxxxxxx</a:t>
            </a:r>
          </a:p>
          <a:p>
            <a:pPr marL="0" marR="0">
              <a:lnSpc>
                <a:spcPts val="2128"/>
              </a:lnSpc>
              <a:spcBef>
                <a:spcPts val="13253"/>
              </a:spcBef>
              <a:spcAft>
                <a:spcPts val="0"/>
              </a:spcAft>
            </a:pP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xxxxxxxxxxxxxxxxxxxxxxxxxxxxxxxxxxxxxxxxxx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75007" y="3644627"/>
            <a:ext cx="3043634" cy="308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b3838"/>
                </a:solidFill>
                <a:latin typeface="HSKSWV+SegoeUI"/>
                <a:cs typeface="HSKSWV+SegoeUI"/>
              </a:rPr>
              <a:t>xxxxxxxxxxxxxxxxxxxxxxxxxxxxxxx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455652" y="6390710"/>
            <a:ext cx="234553" cy="2408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595959"/>
                </a:solidFill>
                <a:latin typeface="HSKSWV+SegoeUI"/>
                <a:cs typeface="HSKSWV+SegoeUI"/>
              </a:rPr>
              <a:t>9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78989" y="6474692"/>
            <a:ext cx="7157763" cy="2408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14th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International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Exergy,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Energy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and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Environment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Symposium,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December,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24-27,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2023,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 </a:t>
            </a:r>
            <a:r>
              <a:rPr dirty="0" sz="1200">
                <a:solidFill>
                  <a:srgbClr val="a6a6a6"/>
                </a:solidFill>
                <a:latin typeface="HSKSWV+SegoeUI"/>
                <a:cs typeface="HSKSWV+SegoeUI"/>
              </a:rPr>
              <a:t>İstanbul/Türkiye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2023-11-28T04:29:05-06:00</dcterms:modified>
</cp:coreProperties>
</file>